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application/octet-stream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</Types>
</file>

<file path=_rels/.rels><?xml version="1.0" encoding="UTF-8" standalone="yes" ?>
<Relationships xmlns="http://schemas.openxmlformats.org/package/2006/relationships">
	<Relationship Id="rId1" Type="http://schemas.openxmlformats.org/package/2006/relationships/metadata/core-properties" Target="docProps/core.xml"/>
	<Relationship Id="rId2" Type="http://schemas.openxmlformats.org/officeDocument/2006/relationships/extended-properties" Target="docProps/app.xml"/>
	<Relationship Id="rId3" Type="http://schemas.openxmlformats.org/officeDocument/2006/relationships/officeDocument" Target="ppt/presentation.xml"/>
</Relationships>
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0693400" cy="75565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
<Relationships xmlns="http://schemas.openxmlformats.org/package/2006/relationships">
	<Relationship Id="rId1" Type="http://schemas.openxmlformats.org/officeDocument/2006/relationships/viewProps" Target="viewProps.xml"/>
	<Relationship Id="rId2" Type="http://schemas.openxmlformats.org/officeDocument/2006/relationships/presProps" Target="presProps.xml"/>
	<Relationship Id="rId3" Type="http://schemas.openxmlformats.org/officeDocument/2006/relationships/tableStyles" Target="tableStyles.xml"/>
	<Relationship Id="rId4" Type="http://schemas.openxmlformats.org/officeDocument/2006/relationships/slideMaster" Target="slideMasters/slideMaster1.xml"/>
	<Relationship Id="rId5" Type="http://schemas.openxmlformats.org/officeDocument/2006/relationships/theme" Target="theme/theme1.xml"/>
	<Relationship Id="rId6" Type="http://schemas.openxmlformats.org/officeDocument/2006/relationships/slide" Target="slides/slide1.xml"/>
	<Relationship Id="rId7" Type="http://schemas.openxmlformats.org/officeDocument/2006/relationships/slide" Target="slides/slide2.xml"/>
	<Relationship Id="rId8" Type="http://schemas.openxmlformats.org/officeDocument/2006/relationships/slide" Target="slides/slide3.xml"/>
	<Relationship Id="rId9" Type="http://schemas.openxmlformats.org/officeDocument/2006/relationships/slide" Target="slides/slide4.xml"/>
	<Relationship Id="rId10" Type="http://schemas.openxmlformats.org/officeDocument/2006/relationships/slide" Target="slides/slide5.xml"/>
	<Relationship Id="rId11" Type="http://schemas.openxmlformats.org/officeDocument/2006/relationships/slide" Target="slides/slide6.xml"/>
	<Relationship Id="rId12" Type="http://schemas.openxmlformats.org/officeDocument/2006/relationships/slide" Target="slides/slide7.xml"/>
	<Relationship Id="rId13" Type="http://schemas.openxmlformats.org/officeDocument/2006/relationships/slide" Target="slides/slide8.xml"/>
	<Relationship Id="rId14" Type="http://schemas.openxmlformats.org/officeDocument/2006/relationships/slide" Target="slides/slide9.xml"/>
	<Relationship Id="rId15" Type="http://schemas.openxmlformats.org/officeDocument/2006/relationships/slide" Target="slides/slide10.xml"/>
</Relationships>


</file>

<file path=ppt/slideLayouts/_rels/slideLayout1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10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11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2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3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4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5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6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7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8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_rels/slideLayout9.xml.rels><?xml version="1.0" encoding="UTF-8" standalone="yes" ?>
<Relationships xmlns="http://schemas.openxmlformats.org/package/2006/relationships">
	<Relationship Id="rId1" Type="http://schemas.openxmlformats.org/officeDocument/2006/relationships/slideMaster" Target="../slideMasters/slideMaster1.xml"/>
</Relationships>
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slideLayout" Target="../slideLayouts/slideLayout2.xml"/>
	<Relationship Id="rId3" Type="http://schemas.openxmlformats.org/officeDocument/2006/relationships/slideLayout" Target="../slideLayouts/slideLayout3.xml"/>
	<Relationship Id="rId4" Type="http://schemas.openxmlformats.org/officeDocument/2006/relationships/slideLayout" Target="../slideLayouts/slideLayout4.xml"/>
	<Relationship Id="rId5" Type="http://schemas.openxmlformats.org/officeDocument/2006/relationships/slideLayout" Target="../slideLayouts/slideLayout5.xml"/>
	<Relationship Id="rId6" Type="http://schemas.openxmlformats.org/officeDocument/2006/relationships/slideLayout" Target="../slideLayouts/slideLayout6.xml"/>
	<Relationship Id="rId7" Type="http://schemas.openxmlformats.org/officeDocument/2006/relationships/slideLayout" Target="../slideLayouts/slideLayout7.xml"/>
	<Relationship Id="rId8" Type="http://schemas.openxmlformats.org/officeDocument/2006/relationships/slideLayout" Target="../slideLayouts/slideLayout8.xml"/>
	<Relationship Id="rId9" Type="http://schemas.openxmlformats.org/officeDocument/2006/relationships/slideLayout" Target="../slideLayouts/slideLayout9.xml"/>
	<Relationship Id="rId10" Type="http://schemas.openxmlformats.org/officeDocument/2006/relationships/slideLayout" Target="../slideLayouts/slideLayout10.xml"/>
	<Relationship Id="rId11" Type="http://schemas.openxmlformats.org/officeDocument/2006/relationships/slideLayout" Target="../slideLayouts/slideLayout11.xml"/>
	<Relationship Id="rId12" Type="http://schemas.openxmlformats.org/officeDocument/2006/relationships/theme" Target="../theme/theme1.xml"/>
</Relationships>
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</Relationships>


</file>

<file path=ppt/slides/_rels/slide10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</Relationships>


</file>

<file path=ppt/slides/_rels/slide2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</Relationships>


</file>

<file path=ppt/slides/_rels/slide3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image1.jpg"/>
	<Relationship Id="rId3" Type="http://schemas.openxmlformats.org/officeDocument/2006/relationships/image" Target="../media/image2.jpg"/>
</Relationships>


</file>

<file path=ppt/slides/_rels/slide4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image3.jpg"/>
	<Relationship Id="rId3" Type="http://schemas.openxmlformats.org/officeDocument/2006/relationships/image" Target="../media/image4.jpg"/>
</Relationships>


</file>

<file path=ppt/slides/_rels/slide5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image5.jpg"/>
	<Relationship Id="rId3" Type="http://schemas.openxmlformats.org/officeDocument/2006/relationships/image" Target="../media/image6.jpg"/>
	<Relationship Id="rId4" Type="http://schemas.openxmlformats.org/officeDocument/2006/relationships/image" Target="../media/image7.jpg"/>
</Relationships>


</file>

<file path=ppt/slides/_rels/slide6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image8.jpg"/>
</Relationships>


</file>

<file path=ppt/slides/_rels/slide7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image9.jpg"/>
	<Relationship Id="rId3" Type="http://schemas.openxmlformats.org/officeDocument/2006/relationships/image" Target="../media/image10.jpg"/>
	<Relationship Id="rId4" Type="http://schemas.openxmlformats.org/officeDocument/2006/relationships/image" Target="../media/image11.jpg"/>
</Relationships>


</file>

<file path=ppt/slides/_rels/slide8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	<Relationship Id="rId2" Type="http://schemas.openxmlformats.org/officeDocument/2006/relationships/image" Target="../media/image12.jpg"/>
</Relationships>


</file>

<file path=ppt/slides/_rels/slide9.xml.rels><?xml version="1.0" encoding="UTF-8" standalone="yes" ?>
<Relationships xmlns="http://schemas.openxmlformats.org/package/2006/relationships">
	<Relationship Id="rId1" Type="http://schemas.openxmlformats.org/officeDocument/2006/relationships/slideLayout" Target="../slideLayouts/slideLayout1.xml"/>
</Relationships>
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ath1"/>
          <p:cNvSpPr/>
          <p:nvPr/>
        </p:nvSpPr>
        <p:spPr>
          <a:xfrm/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2" name="Text Box2"/>
          <p:cNvSpPr txBox="1"/>
          <p:nvPr/>
        </p:nvSpPr>
        <p:spPr>
          <a:xfrm>
            <a:off x="2031736" y="2511960"/>
            <a:ext cx="6667118" cy="127620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 marL="1039411" indent="-1039411">
              <a:lnSpc>
                <a:spcPts val="5024"/>
              </a:lnSpc>
            </a:pPr>
            <a:r>
              <a:rPr lang="en-US" altLang="zh-CN" dirty="0" sz="5250" spc="7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AIoT</a:t>
            </a:r>
            <a:r>
              <a:rPr lang="en-US" altLang="zh-CN" dirty="0" sz="5250" spc="0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人</a:t>
            </a:r>
            <a:r>
              <a:rPr lang="en-US" altLang="zh-CN" dirty="0" sz="5250" spc="6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工</a:t>
            </a:r>
            <a:r>
              <a:rPr lang="en-US" altLang="zh-CN" dirty="0" sz="5250" spc="0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智</a:t>
            </a:r>
            <a:r>
              <a:rPr lang="en-US" altLang="zh-CN" dirty="0" sz="5250" spc="7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能</a:t>
            </a:r>
            <a:r>
              <a:rPr lang="en-US" altLang="zh-CN" dirty="0" sz="5250" spc="0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项</a:t>
            </a:r>
            <a:r>
              <a:rPr lang="en-US" altLang="zh-CN" dirty="0" sz="5250" spc="6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目</a:t>
            </a:r>
            <a:r>
              <a:rPr lang="en-US" altLang="zh-CN" dirty="0" sz="5250" spc="0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实</a:t>
            </a:r>
            <a:r>
              <a:rPr lang="en-US" altLang="zh-CN" dirty="0" sz="5250" spc="7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战</a:t>
            </a:r>
            <a:r>
              <a:rPr lang="en-US" altLang="zh-CN" dirty="0" sz="5250" spc="-7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 </a:t>
            </a:r>
            <a:r>
              <a:rPr lang="en-US" altLang="zh-CN" dirty="0" sz="4200" spc="6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-</a:t>
            </a:r>
            <a:r>
              <a:rPr lang="en-US" altLang="zh-CN" dirty="0" sz="4200" spc="7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人</a:t>
            </a:r>
            <a:r>
              <a:rPr lang="en-US" altLang="zh-CN" dirty="0" sz="4200" spc="5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脸</a:t>
            </a:r>
            <a:r>
              <a:rPr lang="en-US" altLang="zh-CN" dirty="0" sz="4200" spc="7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识</a:t>
            </a:r>
            <a:r>
              <a:rPr lang="en-US" altLang="zh-CN" dirty="0" sz="4200" spc="6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别</a:t>
            </a:r>
            <a:r>
              <a:rPr lang="en-US" altLang="zh-CN" dirty="0" sz="4200" spc="6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项</a:t>
            </a:r>
            <a:r>
              <a:rPr lang="en-US" altLang="zh-CN" dirty="0" sz="4200" spc="7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目</a:t>
            </a:r>
            <a:r>
              <a:rPr lang="en-US" altLang="zh-CN" dirty="0" sz="4200" spc="5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总</a:t>
            </a:r>
            <a:r>
              <a:rPr lang="en-US" altLang="zh-CN" dirty="0" sz="4200" spc="7">
                <a:solidFill>
                  <a:srgbClr val="000000"/>
                </a:solidFill>
                <a:latin typeface="等线 Light"/>
                <a:ea typeface="等线 Light"/>
                <a:cs typeface="等线 Light"/>
              </a:rPr>
              <a:t>结</a:t>
            </a:r>
            <a:endParaRPr lang="en-US" altLang="zh-CN" sz="4200">
              <a:latin typeface="等线 Light"/>
              <a:ea typeface="等线 Light"/>
              <a:cs typeface="等线 Light"/>
            </a:endParaRPr>
          </a:p>
        </p:txBody>
      </p:sp>
      <p:sp>
        <p:nvSpPr>
          <p:cNvPr id="3" name="Text Box3"/>
          <p:cNvSpPr txBox="1"/>
          <p:nvPr/>
        </p:nvSpPr>
        <p:spPr>
          <a:xfrm>
            <a:off x="6867769" y="4502833"/>
            <a:ext cx="571549" cy="27748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2185"/>
              </a:lnSpc>
            </a:pP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辛</a:t>
            </a: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慧</a:t>
            </a:r>
            <a:endParaRPr lang="en-US" altLang="zh-CN" sz="2100">
              <a:latin typeface="等线"/>
              <a:ea typeface="等线"/>
              <a:cs typeface="等线"/>
            </a:endParaRPr>
          </a:p>
        </p:txBody>
      </p:sp>
      <p:sp>
        <p:nvSpPr>
          <p:cNvPr id="4" name="Text Box4"/>
          <p:cNvSpPr txBox="1"/>
          <p:nvPr/>
        </p:nvSpPr>
        <p:spPr>
          <a:xfrm>
            <a:off x="6867769" y="4902017"/>
            <a:ext cx="1581635" cy="27748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2185"/>
              </a:lnSpc>
            </a:pPr>
            <a:r>
              <a:rPr lang="en-US" altLang="zh-CN" dirty="0" sz="2100" spc="-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15309220868</a:t>
            </a:r>
            <a:endParaRPr lang="en-US" altLang="zh-CN" sz="210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ath162"/>
          <p:cNvSpPr/>
          <p:nvPr/>
        </p:nvSpPr>
        <p:spPr>
          <a:xfrm>
            <a:off x="0" y="772253"/>
            <a:ext cx="10693400" cy="6010471"/>
          </a:xfrm>
          <a:custGeom>
            <a:avLst/>
            <a:gdLst/>
            <a:ahLst/>
            <a:cxnLst/>
            <a:rect l="l" t="t" r="r" b="b"/>
            <a:pathLst>
              <a:path w="10693400" h="6010471">
                <a:moveTo>
                  <a:pt x="0" y="0"/>
                </a:moveTo>
                <a:lnTo>
                  <a:pt x="10693400" y="0"/>
                </a:lnTo>
                <a:lnTo>
                  <a:pt x="10693400" y="6010471"/>
                </a:lnTo>
                <a:lnTo>
                  <a:pt x="0" y="6010471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0" cap="sq">
            <a:solidFill>
              <a:srgbClr val="FFFFFF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63" name="Text Box163"/>
          <p:cNvSpPr txBox="1"/>
          <p:nvPr/>
        </p:nvSpPr>
        <p:spPr>
          <a:xfrm rot="0">
            <a:off x="0" y="2737156"/>
            <a:ext cx="10693400" cy="1882651"/>
          </a:xfrm>
          <a:prstGeom prst="rect">
            <a:avLst/>
          </a:prstGeom>
          <a:solidFill>
            <a:srgbClr val="EDEDED"/>
          </a:solidFill>
        </p:spPr>
        <p:txBody>
          <a:bodyPr wrap="square" lIns="0" tIns="0" rIns="0" rtlCol="0">
            <a:spAutoFit/>
          </a:bodyPr>
          <a:lstStyle/>
          <a:p>
            <a:pPr algn="l">
              <a:lnSpc>
                <a:spcPts val="2304"/>
              </a:lnSpc>
            </a:pPr>
            <a:endParaRPr/>
          </a:p>
          <a:p>
            <a:pPr rtl="0" algn="l" marL="4741629">
              <a:lnSpc>
                <a:spcPts val="4932"/>
              </a:lnSpc>
            </a:pPr>
            <a:r>
              <a:rPr lang="en-US" altLang="zh-CN" dirty="0" sz="475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感</a:t>
            </a:r>
            <a:r>
              <a:rPr lang="en-US" altLang="zh-CN" dirty="0" sz="475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谢</a:t>
            </a:r>
            <a:endParaRPr lang="en-US" altLang="zh-CN" sz="4750">
              <a:latin typeface="等线"/>
              <a:ea typeface="等线"/>
              <a:cs typeface="等线"/>
            </a:endParaRPr>
          </a:p>
          <a:p>
            <a:pPr rtl="0" algn="l" marL="4139592">
              <a:lnSpc>
                <a:spcPts val="4932"/>
              </a:lnSpc>
              <a:spcBef>
                <a:spcPts val="740"/>
              </a:spcBef>
            </a:pPr>
            <a:r>
              <a:rPr lang="en-US" altLang="zh-CN" dirty="0" sz="475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欢</a:t>
            </a:r>
            <a:r>
              <a:rPr lang="en-US" altLang="zh-CN" dirty="0" sz="475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迎</a:t>
            </a:r>
            <a:r>
              <a:rPr lang="en-US" altLang="zh-CN" dirty="0" sz="475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提</a:t>
            </a:r>
            <a:r>
              <a:rPr lang="en-US" altLang="zh-CN" dirty="0" sz="475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问</a:t>
            </a:r>
            <a:endParaRPr lang="en-US" altLang="zh-CN" sz="475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th5"/>
          <p:cNvSpPr/>
          <p:nvPr/>
        </p:nvSpPr>
        <p:spPr>
          <a:xfrm/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6" name="Text Box6"/>
          <p:cNvSpPr txBox="1"/>
          <p:nvPr/>
        </p:nvSpPr>
        <p:spPr>
          <a:xfrm>
            <a:off x="815345" y="1435533"/>
            <a:ext cx="928200" cy="46300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3646"/>
              </a:lnSpc>
            </a:pPr>
            <a:r>
              <a:rPr lang="en-US" altLang="zh-CN" dirty="0" sz="350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目</a:t>
            </a:r>
            <a:r>
              <a:rPr lang="en-US" altLang="zh-CN" dirty="0" sz="3500" spc="9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录</a:t>
            </a:r>
            <a:endParaRPr lang="en-US" altLang="zh-CN" sz="3500">
              <a:latin typeface="等线 Light"/>
              <a:ea typeface="等线 Light"/>
              <a:cs typeface="等线 Light"/>
            </a:endParaRPr>
          </a:p>
        </p:txBody>
      </p:sp>
      <p:sp>
        <p:nvSpPr>
          <p:cNvPr id="7" name="Text Box7"/>
          <p:cNvSpPr txBox="1"/>
          <p:nvPr/>
        </p:nvSpPr>
        <p:spPr>
          <a:xfrm>
            <a:off x="815350" y="2573969"/>
            <a:ext cx="2460119" cy="115336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4541"/>
              </a:lnSpc>
            </a:pPr>
            <a:r>
              <a:rPr lang="en-US" altLang="zh-CN" dirty="0" sz="2800" spc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</a:t>
            </a:r>
            <a:r>
              <a:rPr lang="en-US" altLang="zh-CN" dirty="0" sz="2800" spc="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本</a:t>
            </a:r>
            <a:r>
              <a:rPr lang="en-US" altLang="zh-CN" dirty="0" sz="28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期</a:t>
            </a:r>
            <a:r>
              <a:rPr lang="en-US" altLang="zh-CN" dirty="0" sz="2800" spc="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课</a:t>
            </a:r>
            <a:r>
              <a:rPr lang="en-US" altLang="zh-CN" dirty="0" sz="28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r>
              <a:rPr lang="en-US" altLang="zh-CN" dirty="0" sz="2800" spc="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回</a:t>
            </a:r>
            <a:r>
              <a:rPr lang="en-US" altLang="zh-CN" dirty="0" sz="28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顾</a:t>
            </a:r>
            <a:r>
              <a:rPr lang="en-US" altLang="zh-CN" dirty="0" sz="280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2800" spc="0">
                <a:solidFill>
                  <a:srgbClr val="000000"/>
                </a:solidFill>
                <a:latin typeface="Wingdings"/>
                <a:ea typeface="Wingdings"/>
                <a:cs typeface="Wingdings"/>
              </a:rPr>
              <a:t></a:t>
            </a:r>
            <a:r>
              <a:rPr lang="en-US" altLang="zh-CN" dirty="0" sz="28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AI</a:t>
            </a:r>
            <a:r>
              <a:rPr lang="en-US" altLang="zh-CN" dirty="0" sz="2800" spc="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sz="28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r>
              <a:rPr lang="en-US" altLang="zh-CN" dirty="0" sz="2800" spc="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师</a:t>
            </a:r>
            <a:r>
              <a:rPr lang="en-US" altLang="zh-CN" dirty="0" sz="28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岗</a:t>
            </a:r>
            <a:r>
              <a:rPr lang="en-US" altLang="zh-CN" dirty="0" sz="28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位</a:t>
            </a:r>
            <a:endParaRPr lang="en-US" altLang="zh-CN" sz="280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2253"/>
            <a:ext cx="10692386" cy="6010470"/>
          </a:xfrm>
          <a:prstGeom prst="rect">
            <a:avLst/>
          </a:prstGeom>
          <a:noFill/>
        </p:spPr>
      </p:pic>
      <p:pic>
        <p:nvPicPr>
          <p:cNvPr id="9" name="Image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439" y="2618347"/>
            <a:ext cx="8180085" cy="3402786"/>
          </a:xfrm>
          <a:prstGeom prst="rect">
            <a:avLst/>
          </a:prstGeom>
          <a:noFill/>
        </p:spPr>
      </p:pic>
      <p:sp>
        <p:nvSpPr>
          <p:cNvPr id="10" name="Text Box10"/>
          <p:cNvSpPr txBox="1"/>
          <p:nvPr/>
        </p:nvSpPr>
        <p:spPr>
          <a:xfrm rot="0">
            <a:off x="1639947" y="2901728"/>
            <a:ext cx="868246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开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发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环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境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1" name="Text Box11"/>
          <p:cNvSpPr txBox="1"/>
          <p:nvPr/>
        </p:nvSpPr>
        <p:spPr>
          <a:xfrm rot="0">
            <a:off x="1641518" y="3498820"/>
            <a:ext cx="868247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数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据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类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型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2" name="Text Box12"/>
          <p:cNvSpPr txBox="1"/>
          <p:nvPr/>
        </p:nvSpPr>
        <p:spPr>
          <a:xfrm rot="0">
            <a:off x="1540925" y="4095911"/>
            <a:ext cx="1069433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结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构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化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编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3" name="Text Box13"/>
          <p:cNvSpPr txBox="1"/>
          <p:nvPr/>
        </p:nvSpPr>
        <p:spPr>
          <a:xfrm rot="0">
            <a:off x="4224920" y="2901728"/>
            <a:ext cx="1622697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文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件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读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写</a:t>
            </a:r>
            <a:r>
              <a:rPr lang="en-US" altLang="zh-CN" dirty="0" sz="1600" spc="-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&amp;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数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据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库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4" name="Text Box14"/>
          <p:cNvSpPr txBox="1"/>
          <p:nvPr/>
        </p:nvSpPr>
        <p:spPr>
          <a:xfrm rot="0">
            <a:off x="4325514" y="3498820"/>
            <a:ext cx="1421510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摄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像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头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&amp;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音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视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频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5" name="Text Box15"/>
          <p:cNvSpPr txBox="1"/>
          <p:nvPr/>
        </p:nvSpPr>
        <p:spPr>
          <a:xfrm rot="0">
            <a:off x="4224920" y="4095911"/>
            <a:ext cx="1622697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网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络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编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r>
              <a:rPr lang="en-US" altLang="zh-CN" dirty="0" sz="1600" spc="-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&amp;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多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线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6" name="Text Box16"/>
          <p:cNvSpPr txBox="1"/>
          <p:nvPr/>
        </p:nvSpPr>
        <p:spPr>
          <a:xfrm rot="0">
            <a:off x="7553650" y="2895641"/>
            <a:ext cx="868246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深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度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学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习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7" name="Text Box17"/>
          <p:cNvSpPr txBox="1"/>
          <p:nvPr/>
        </p:nvSpPr>
        <p:spPr>
          <a:xfrm rot="0">
            <a:off x="7354046" y="3492732"/>
            <a:ext cx="1270620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卷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积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神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经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网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络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8" name="Text Box18"/>
          <p:cNvSpPr txBox="1"/>
          <p:nvPr/>
        </p:nvSpPr>
        <p:spPr>
          <a:xfrm rot="0">
            <a:off x="7264038" y="4091395"/>
            <a:ext cx="1449678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TensorFlow</a:t>
            </a:r>
            <a:r>
              <a:rPr lang="en-US" altLang="zh-CN" dirty="0" sz="1600" spc="-1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识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9" name="Text Box19"/>
          <p:cNvSpPr txBox="1"/>
          <p:nvPr/>
        </p:nvSpPr>
        <p:spPr>
          <a:xfrm rot="0">
            <a:off x="4400173" y="5501854"/>
            <a:ext cx="1270620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脸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识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别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应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用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20" name="Text Box20"/>
          <p:cNvSpPr txBox="1"/>
          <p:nvPr/>
        </p:nvSpPr>
        <p:spPr>
          <a:xfrm>
            <a:off x="815484" y="1409159"/>
            <a:ext cx="2982756" cy="51057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4020"/>
              </a:lnSpc>
            </a:pPr>
            <a:r>
              <a:rPr lang="en-US" altLang="zh-CN" dirty="0" sz="3850" spc="14">
                <a:solidFill>
                  <a:srgbClr val="FF0000"/>
                </a:solidFill>
                <a:latin typeface="等线 Light"/>
                <a:ea typeface="等线 Light"/>
                <a:cs typeface="等线 Light"/>
              </a:rPr>
              <a:t>本</a:t>
            </a:r>
            <a:r>
              <a:rPr lang="en-US" altLang="zh-CN" dirty="0" sz="3850" spc="0">
                <a:solidFill>
                  <a:srgbClr val="FF0000"/>
                </a:solidFill>
                <a:latin typeface="等线 Light"/>
                <a:ea typeface="等线 Light"/>
                <a:cs typeface="等线 Light"/>
              </a:rPr>
              <a:t>期</a:t>
            </a:r>
            <a:r>
              <a:rPr lang="en-US" altLang="zh-CN" dirty="0" sz="3850" spc="15">
                <a:solidFill>
                  <a:srgbClr val="FF0000"/>
                </a:solidFill>
                <a:latin typeface="等线 Light"/>
                <a:ea typeface="等线 Light"/>
                <a:cs typeface="等线 Light"/>
              </a:rPr>
              <a:t>课</a:t>
            </a:r>
            <a:r>
              <a:rPr lang="en-US" altLang="zh-CN" dirty="0" sz="3850" spc="0">
                <a:solidFill>
                  <a:srgbClr val="FF0000"/>
                </a:solidFill>
                <a:latin typeface="等线 Light"/>
                <a:ea typeface="等线 Light"/>
                <a:cs typeface="等线 Light"/>
              </a:rPr>
              <a:t>程</a:t>
            </a:r>
            <a:r>
              <a:rPr lang="en-US" altLang="zh-CN" dirty="0" sz="3850" spc="14">
                <a:solidFill>
                  <a:srgbClr val="FF0000"/>
                </a:solidFill>
                <a:latin typeface="等线 Light"/>
                <a:ea typeface="等线 Light"/>
                <a:cs typeface="等线 Light"/>
              </a:rPr>
              <a:t>回</a:t>
            </a:r>
            <a:r>
              <a:rPr lang="en-US" altLang="zh-CN" dirty="0" sz="3850" spc="0">
                <a:solidFill>
                  <a:srgbClr val="FF0000"/>
                </a:solidFill>
                <a:latin typeface="等线 Light"/>
                <a:ea typeface="等线 Light"/>
                <a:cs typeface="等线 Light"/>
              </a:rPr>
              <a:t>顾</a:t>
            </a:r>
            <a:endParaRPr lang="en-US" altLang="zh-CN" sz="3850">
              <a:latin typeface="等线 Light"/>
              <a:ea typeface="等线 Light"/>
              <a:cs typeface="等线 Light"/>
            </a:endParaRPr>
          </a:p>
        </p:txBody>
      </p:sp>
      <p:sp>
        <p:nvSpPr>
          <p:cNvPr id="21" name="Text Box21"/>
          <p:cNvSpPr txBox="1"/>
          <p:nvPr/>
        </p:nvSpPr>
        <p:spPr>
          <a:xfrm>
            <a:off x="952591" y="2321424"/>
            <a:ext cx="2202869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第</a:t>
            </a:r>
            <a:r>
              <a:rPr lang="en-US" altLang="zh-CN" dirty="0" b="1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1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周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：</a:t>
            </a:r>
            <a:r>
              <a:rPr lang="en-US" altLang="zh-CN" dirty="0" b="1" sz="1600" spc="-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Python</a:t>
            </a:r>
            <a:r>
              <a:rPr lang="en-US" altLang="zh-CN" dirty="0" b="1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基</a:t>
            </a:r>
            <a:r>
              <a:rPr lang="en-US" altLang="zh-CN" dirty="0" b="1" sz="1600" spc="-3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础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知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识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22" name="Text Box22"/>
          <p:cNvSpPr txBox="1"/>
          <p:nvPr/>
        </p:nvSpPr>
        <p:spPr>
          <a:xfrm>
            <a:off x="3912433" y="2321424"/>
            <a:ext cx="2202868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第</a:t>
            </a:r>
            <a:r>
              <a:rPr lang="en-US" altLang="zh-CN" dirty="0" b="1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2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周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：</a:t>
            </a:r>
            <a:r>
              <a:rPr lang="en-US" altLang="zh-CN" dirty="0" b="1" sz="1600" spc="-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Python</a:t>
            </a:r>
            <a:r>
              <a:rPr lang="en-US" altLang="zh-CN" dirty="0" b="1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编</a:t>
            </a:r>
            <a:r>
              <a:rPr lang="en-US" altLang="zh-CN" dirty="0" b="1" sz="1600" spc="-3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实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例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23" name="Text Box23"/>
          <p:cNvSpPr txBox="1"/>
          <p:nvPr/>
        </p:nvSpPr>
        <p:spPr>
          <a:xfrm>
            <a:off x="6986645" y="2316908"/>
            <a:ext cx="1959433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第</a:t>
            </a:r>
            <a:r>
              <a:rPr lang="en-US" altLang="zh-CN" dirty="0" b="1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3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周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：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智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能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知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识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24" name="Text Box24"/>
          <p:cNvSpPr txBox="1"/>
          <p:nvPr/>
        </p:nvSpPr>
        <p:spPr>
          <a:xfrm>
            <a:off x="4136508" y="6112581"/>
            <a:ext cx="1752210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第</a:t>
            </a:r>
            <a:r>
              <a:rPr lang="en-US" altLang="zh-CN" dirty="0" b="1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4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周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：</a:t>
            </a:r>
            <a:r>
              <a:rPr lang="en-US" altLang="zh-CN" dirty="0" b="1" sz="16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AI</a:t>
            </a:r>
            <a:r>
              <a:rPr lang="en-US" altLang="zh-CN" dirty="0" b="1" sz="1600" spc="-2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项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目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实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战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2253"/>
            <a:ext cx="10692386" cy="6010470"/>
          </a:xfrm>
          <a:prstGeom prst="rect">
            <a:avLst/>
          </a:prstGeom>
          <a:noFill/>
        </p:spPr>
      </p:pic>
      <p:pic>
        <p:nvPicPr>
          <p:cNvPr id="26" name="Image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960" y="2412719"/>
            <a:ext cx="3693003" cy="3815567"/>
          </a:xfrm>
          <a:prstGeom prst="rect">
            <a:avLst/>
          </a:prstGeom>
          <a:noFill/>
        </p:spPr>
      </p:pic>
      <p:sp>
        <p:nvSpPr>
          <p:cNvPr id="27" name="Text Box27"/>
          <p:cNvSpPr txBox="1"/>
          <p:nvPr/>
        </p:nvSpPr>
        <p:spPr>
          <a:xfrm>
            <a:off x="815484" y="1409159"/>
            <a:ext cx="5848886" cy="51057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4020"/>
              </a:lnSpc>
            </a:pP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举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个</a:t>
            </a:r>
            <a:r>
              <a:rPr lang="en-US" altLang="zh-CN" dirty="0" sz="3850" spc="1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例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子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—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我</a:t>
            </a:r>
            <a:r>
              <a:rPr lang="en-US" altLang="zh-CN" dirty="0" sz="3850" spc="1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要</a:t>
            </a:r>
            <a:r>
              <a:rPr lang="en-US" altLang="zh-CN" dirty="0" sz="3850" spc="-4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当</a:t>
            </a:r>
            <a:r>
              <a:rPr lang="en-US" altLang="zh-CN" dirty="0" sz="3850" spc="9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A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I</a:t>
            </a:r>
            <a:r>
              <a:rPr lang="en-US" altLang="zh-CN" dirty="0" sz="3850" spc="28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工</a:t>
            </a:r>
            <a:r>
              <a:rPr lang="en-US" altLang="zh-CN" dirty="0" sz="3850" spc="-52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程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师</a:t>
            </a:r>
            <a:endParaRPr lang="en-US" altLang="zh-CN" sz="3850">
              <a:latin typeface="等线 Light"/>
              <a:ea typeface="等线 Light"/>
              <a:cs typeface="等线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2253"/>
            <a:ext cx="10692386" cy="6010470"/>
          </a:xfrm>
          <a:prstGeom prst="rect">
            <a:avLst/>
          </a:prstGeom>
          <a:noFill/>
        </p:spPr>
      </p:pic>
      <p:pic>
        <p:nvPicPr>
          <p:cNvPr id="29" name="Image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2871" y="2161393"/>
            <a:ext cx="4849829" cy="4234442"/>
          </a:xfrm>
          <a:prstGeom prst="rect">
            <a:avLst/>
          </a:prstGeom>
          <a:noFill/>
        </p:spPr>
      </p:pic>
      <p:grpSp>
        <p:nvGrpSpPr>
          <p:cNvPr id="30" name="Group30"/>
          <p:cNvGrpSpPr/>
          <p:nvPr/>
        </p:nvGrpSpPr>
        <p:grpSpPr>
          <a:xfrm>
            <a:off x="1547241" y="3911528"/>
            <a:ext cx="1994408" cy="551158"/>
            <a:chOff x="1547241" y="3911528"/>
            <a:chExt cx="1994408" cy="551158"/>
          </a:xfrm>
        </p:grpSpPr>
        <p:sp>
          <p:nvSpPr>
            <p:cNvPr id="31" name="Path31"/>
            <p:cNvSpPr/>
            <p:nvPr/>
          </p:nvSpPr>
          <p:spPr>
            <a:xfrm>
              <a:off x="1562248" y="3922191"/>
              <a:ext cx="1957002" cy="525497"/>
            </a:xfrm>
            <a:custGeom>
              <a:avLst/>
              <a:gdLst/>
              <a:ahLst/>
              <a:cxnLst/>
              <a:rect l="l" t="t" r="r" b="b"/>
              <a:pathLst>
                <a:path w="1957002" h="525497">
                  <a:moveTo>
                    <a:pt x="0" y="525497"/>
                  </a:moveTo>
                  <a:lnTo>
                    <a:pt x="426761" y="0"/>
                  </a:lnTo>
                  <a:lnTo>
                    <a:pt x="1530241" y="0"/>
                  </a:lnTo>
                  <a:lnTo>
                    <a:pt x="1957002" y="525497"/>
                  </a:lnTo>
                  <a:lnTo>
                    <a:pt x="0" y="525497"/>
                  </a:lnTo>
                  <a:close/>
                </a:path>
              </a:pathLst>
            </a:custGeom>
            <a:solidFill>
              <a:srgbClr val="FFE699">
                <a:alpha val="100000"/>
              </a:srgbClr>
            </a:solidFill>
            <a:ln w="0" cap="sq">
              <a:solidFill>
                <a:srgbClr val="FFE699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2" name="Path32"/>
            <p:cNvSpPr/>
            <p:nvPr/>
          </p:nvSpPr>
          <p:spPr>
            <a:xfrm>
              <a:off x="1547241" y="3911528"/>
              <a:ext cx="1994408" cy="551158"/>
            </a:xfrm>
            <a:custGeom>
              <a:avLst/>
              <a:gdLst/>
              <a:ahLst/>
              <a:cxnLst/>
              <a:rect l="l" t="t" r="r" b="b"/>
              <a:pathLst>
                <a:path w="1994408" h="551158">
                  <a:moveTo>
                    <a:pt x="15007" y="536160"/>
                  </a:moveTo>
                  <a:lnTo>
                    <a:pt x="441768" y="10662"/>
                  </a:lnTo>
                  <a:lnTo>
                    <a:pt x="1545249" y="10662"/>
                  </a:lnTo>
                  <a:lnTo>
                    <a:pt x="1972009" y="536160"/>
                  </a:lnTo>
                  <a:lnTo>
                    <a:pt x="15007" y="536160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grpSp>
        <p:nvGrpSpPr>
          <p:cNvPr id="33" name="Group33"/>
          <p:cNvGrpSpPr/>
          <p:nvPr/>
        </p:nvGrpSpPr>
        <p:grpSpPr>
          <a:xfrm>
            <a:off x="1048841" y="4598483"/>
            <a:ext cx="3006536" cy="549639"/>
            <a:chOff x="1048841" y="4598483"/>
            <a:chExt cx="3006536" cy="549639"/>
          </a:xfrm>
        </p:grpSpPr>
        <p:sp>
          <p:nvSpPr>
            <p:cNvPr id="34" name="Path34"/>
            <p:cNvSpPr/>
            <p:nvPr/>
          </p:nvSpPr>
          <p:spPr>
            <a:xfrm>
              <a:off x="1063853" y="4609145"/>
              <a:ext cx="2969033" cy="523974"/>
            </a:xfrm>
            <a:custGeom>
              <a:avLst/>
              <a:gdLst/>
              <a:ahLst/>
              <a:cxnLst/>
              <a:rect l="l" t="t" r="r" b="b"/>
              <a:pathLst>
                <a:path w="2969033" h="523974">
                  <a:moveTo>
                    <a:pt x="0" y="523974"/>
                  </a:moveTo>
                  <a:lnTo>
                    <a:pt x="428285" y="0"/>
                  </a:lnTo>
                  <a:lnTo>
                    <a:pt x="2540749" y="0"/>
                  </a:lnTo>
                  <a:lnTo>
                    <a:pt x="2969034" y="523974"/>
                  </a:lnTo>
                  <a:lnTo>
                    <a:pt x="0" y="523974"/>
                  </a:lnTo>
                  <a:close/>
                </a:path>
              </a:pathLst>
            </a:custGeom>
            <a:solidFill>
              <a:srgbClr val="FBE5D6">
                <a:alpha val="100000"/>
              </a:srgbClr>
            </a:solidFill>
            <a:ln w="0" cap="sq">
              <a:solidFill>
                <a:srgbClr val="FBE5D6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5" name="Path35"/>
            <p:cNvSpPr/>
            <p:nvPr/>
          </p:nvSpPr>
          <p:spPr>
            <a:xfrm>
              <a:off x="1048841" y="4598483"/>
              <a:ext cx="3006536" cy="549639"/>
            </a:xfrm>
            <a:custGeom>
              <a:avLst/>
              <a:gdLst/>
              <a:ahLst/>
              <a:cxnLst/>
              <a:rect l="l" t="t" r="r" b="b"/>
              <a:pathLst>
                <a:path w="3006536" h="549639">
                  <a:moveTo>
                    <a:pt x="15012" y="534636"/>
                  </a:moveTo>
                  <a:lnTo>
                    <a:pt x="443297" y="10662"/>
                  </a:lnTo>
                  <a:lnTo>
                    <a:pt x="2555761" y="10662"/>
                  </a:lnTo>
                  <a:lnTo>
                    <a:pt x="2984046" y="534636"/>
                  </a:lnTo>
                  <a:lnTo>
                    <a:pt x="15012" y="534636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grpSp>
        <p:nvGrpSpPr>
          <p:cNvPr id="36" name="Group36"/>
          <p:cNvGrpSpPr/>
          <p:nvPr/>
        </p:nvGrpSpPr>
        <p:grpSpPr>
          <a:xfrm>
            <a:off x="564168" y="5283913"/>
            <a:ext cx="3991088" cy="551158"/>
            <a:chOff x="564168" y="5283913"/>
            <a:chExt cx="3991088" cy="551158"/>
          </a:xfrm>
        </p:grpSpPr>
        <p:sp>
          <p:nvSpPr>
            <p:cNvPr id="37" name="Path37"/>
            <p:cNvSpPr/>
            <p:nvPr/>
          </p:nvSpPr>
          <p:spPr>
            <a:xfrm>
              <a:off x="579175" y="5294576"/>
              <a:ext cx="3953631" cy="525498"/>
            </a:xfrm>
            <a:custGeom>
              <a:avLst/>
              <a:gdLst/>
              <a:ahLst/>
              <a:cxnLst/>
              <a:rect l="l" t="t" r="r" b="b"/>
              <a:pathLst>
                <a:path w="3953631" h="525498">
                  <a:moveTo>
                    <a:pt x="0" y="525498"/>
                  </a:moveTo>
                  <a:lnTo>
                    <a:pt x="426760" y="0"/>
                  </a:lnTo>
                  <a:lnTo>
                    <a:pt x="3525346" y="0"/>
                  </a:lnTo>
                  <a:lnTo>
                    <a:pt x="3953631" y="525498"/>
                  </a:lnTo>
                  <a:lnTo>
                    <a:pt x="0" y="525498"/>
                  </a:lnTo>
                  <a:close/>
                </a:path>
              </a:pathLst>
            </a:custGeom>
            <a:solidFill>
              <a:srgbClr val="F8CBAD">
                <a:alpha val="100000"/>
              </a:srgbClr>
            </a:solidFill>
            <a:ln w="0" cap="sq">
              <a:solidFill>
                <a:srgbClr val="F8CBAD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38" name="Path38"/>
            <p:cNvSpPr/>
            <p:nvPr/>
          </p:nvSpPr>
          <p:spPr>
            <a:xfrm>
              <a:off x="564168" y="5283913"/>
              <a:ext cx="3991088" cy="551158"/>
            </a:xfrm>
            <a:custGeom>
              <a:avLst/>
              <a:gdLst/>
              <a:ahLst/>
              <a:cxnLst/>
              <a:rect l="l" t="t" r="r" b="b"/>
              <a:pathLst>
                <a:path w="3991088" h="551158">
                  <a:moveTo>
                    <a:pt x="15007" y="536160"/>
                  </a:moveTo>
                  <a:lnTo>
                    <a:pt x="441768" y="10663"/>
                  </a:lnTo>
                  <a:lnTo>
                    <a:pt x="3540354" y="10663"/>
                  </a:lnTo>
                  <a:lnTo>
                    <a:pt x="3968639" y="536160"/>
                  </a:lnTo>
                  <a:lnTo>
                    <a:pt x="15007" y="536160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pic>
        <p:nvPicPr>
          <p:cNvPr id="39" name="Image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2165" y="2189247"/>
            <a:ext cx="343293" cy="4212681"/>
          </a:xfrm>
          <a:prstGeom prst="rect">
            <a:avLst/>
          </a:prstGeom>
          <a:noFill/>
        </p:spPr>
      </p:pic>
      <p:grpSp>
        <p:nvGrpSpPr>
          <p:cNvPr id="40" name="Group40"/>
          <p:cNvGrpSpPr/>
          <p:nvPr/>
        </p:nvGrpSpPr>
        <p:grpSpPr>
          <a:xfrm>
            <a:off x="2085265" y="3145171"/>
            <a:ext cx="947251" cy="594003"/>
            <a:chOff x="2085265" y="3145171"/>
            <a:chExt cx="947251" cy="594003"/>
          </a:xfrm>
        </p:grpSpPr>
        <p:sp>
          <p:nvSpPr>
            <p:cNvPr id="41" name="Path41"/>
            <p:cNvSpPr/>
            <p:nvPr/>
          </p:nvSpPr>
          <p:spPr>
            <a:xfrm>
              <a:off x="2100271" y="3162123"/>
              <a:ext cx="909915" cy="562054"/>
            </a:xfrm>
            <a:custGeom>
              <a:avLst/>
              <a:gdLst/>
              <a:ahLst/>
              <a:cxnLst/>
              <a:rect l="l" t="t" r="r" b="b"/>
              <a:pathLst>
                <a:path w="909915" h="562054">
                  <a:moveTo>
                    <a:pt x="0" y="562054"/>
                  </a:moveTo>
                  <a:lnTo>
                    <a:pt x="455719" y="0"/>
                  </a:lnTo>
                  <a:lnTo>
                    <a:pt x="909914" y="562054"/>
                  </a:lnTo>
                  <a:lnTo>
                    <a:pt x="0" y="562054"/>
                  </a:lnTo>
                  <a:close/>
                </a:path>
              </a:pathLst>
            </a:custGeom>
            <a:solidFill>
              <a:srgbClr val="FFF2CC">
                <a:alpha val="100000"/>
              </a:srgbClr>
            </a:solidFill>
            <a:ln w="0" cap="sq">
              <a:solidFill>
                <a:srgbClr val="FFF2CC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42" name="Path42"/>
            <p:cNvSpPr/>
            <p:nvPr/>
          </p:nvSpPr>
          <p:spPr>
            <a:xfrm>
              <a:off x="2085265" y="3145171"/>
              <a:ext cx="947251" cy="594003"/>
            </a:xfrm>
            <a:custGeom>
              <a:avLst/>
              <a:gdLst/>
              <a:ahLst/>
              <a:cxnLst/>
              <a:rect l="l" t="t" r="r" b="b"/>
              <a:pathLst>
                <a:path w="947251" h="594003">
                  <a:moveTo>
                    <a:pt x="15006" y="579007"/>
                  </a:moveTo>
                  <a:lnTo>
                    <a:pt x="470725" y="16953"/>
                  </a:lnTo>
                  <a:lnTo>
                    <a:pt x="924921" y="579007"/>
                  </a:lnTo>
                  <a:lnTo>
                    <a:pt x="15006" y="579007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43" name="Text Box43"/>
          <p:cNvSpPr txBox="1"/>
          <p:nvPr/>
        </p:nvSpPr>
        <p:spPr>
          <a:xfrm rot="0">
            <a:off x="7166478" y="5427243"/>
            <a:ext cx="462453" cy="4827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GPU</a:t>
            </a:r>
            <a:endParaRPr lang="en-US" altLang="zh-CN" sz="1600">
              <a:latin typeface="等线"/>
              <a:ea typeface="等线"/>
              <a:cs typeface="等线"/>
            </a:endParaRPr>
          </a:p>
          <a:p>
            <a:pPr rtl="0" algn="l" marL="29060">
              <a:lnSpc>
                <a:spcPts val="1461"/>
              </a:lnSpc>
              <a:spcBef>
                <a:spcPts val="692"/>
              </a:spcBef>
            </a:pP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显</a:t>
            </a:r>
            <a:r>
              <a:rPr lang="en-US" altLang="zh-CN" dirty="0" sz="1400" spc="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卡</a:t>
            </a:r>
            <a:endParaRPr lang="en-US" altLang="zh-CN" sz="1400">
              <a:latin typeface="等线"/>
              <a:ea typeface="等线"/>
              <a:cs typeface="等线"/>
            </a:endParaRPr>
          </a:p>
        </p:txBody>
      </p:sp>
      <p:sp>
        <p:nvSpPr>
          <p:cNvPr id="44" name="Text Box44"/>
          <p:cNvSpPr txBox="1"/>
          <p:nvPr/>
        </p:nvSpPr>
        <p:spPr>
          <a:xfrm rot="0">
            <a:off x="6448725" y="5427243"/>
            <a:ext cx="464611" cy="781310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 marL="18253">
              <a:lnSpc>
                <a:spcPts val="1648"/>
              </a:lnSpc>
            </a:pPr>
            <a:r>
              <a:rPr lang="en-US" altLang="zh-CN" dirty="0" b="1" sz="1600" spc="-13">
                <a:solidFill>
                  <a:srgbClr val="000000"/>
                </a:solidFill>
                <a:latin typeface="等线"/>
                <a:ea typeface="等线"/>
                <a:cs typeface="等线"/>
              </a:rPr>
              <a:t>CPU</a:t>
            </a:r>
            <a:endParaRPr lang="en-US" altLang="zh-CN" sz="1600">
              <a:latin typeface="等线"/>
              <a:ea typeface="等线"/>
              <a:cs typeface="等线"/>
            </a:endParaRPr>
          </a:p>
          <a:p>
            <a:pPr rtl="0" algn="l" marL="45713">
              <a:lnSpc>
                <a:spcPts val="1461"/>
              </a:lnSpc>
              <a:spcBef>
                <a:spcPts val="752"/>
              </a:spcBef>
            </a:pP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X86</a:t>
            </a:r>
            <a:endParaRPr lang="en-US" altLang="zh-CN" sz="1400">
              <a:latin typeface="等线"/>
              <a:ea typeface="等线"/>
              <a:cs typeface="等线"/>
            </a:endParaRPr>
          </a:p>
          <a:p>
            <a:pPr rtl="0" algn="l">
              <a:lnSpc>
                <a:spcPts val="1461"/>
              </a:lnSpc>
              <a:spcBef>
                <a:spcPts val="830"/>
              </a:spcBef>
            </a:pP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ARM</a:t>
            </a:r>
            <a:endParaRPr lang="en-US" altLang="zh-CN" sz="1400">
              <a:latin typeface="等线"/>
              <a:ea typeface="等线"/>
              <a:cs typeface="等线"/>
            </a:endParaRPr>
          </a:p>
        </p:txBody>
      </p:sp>
      <p:sp>
        <p:nvSpPr>
          <p:cNvPr id="45" name="Text Box45"/>
          <p:cNvSpPr txBox="1"/>
          <p:nvPr/>
        </p:nvSpPr>
        <p:spPr>
          <a:xfrm rot="0">
            <a:off x="7823368" y="5427243"/>
            <a:ext cx="556608" cy="482731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FPGA</a:t>
            </a:r>
            <a:endParaRPr lang="en-US" altLang="zh-CN" sz="1600">
              <a:latin typeface="等线"/>
              <a:ea typeface="等线"/>
              <a:cs typeface="等线"/>
            </a:endParaRPr>
          </a:p>
          <a:p>
            <a:pPr rtl="0" algn="l" marL="19883">
              <a:lnSpc>
                <a:spcPts val="1461"/>
              </a:lnSpc>
              <a:spcBef>
                <a:spcPts val="692"/>
              </a:spcBef>
            </a:pPr>
            <a:r>
              <a:rPr lang="en-US" altLang="zh-CN" dirty="0" sz="1400" spc="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Altera</a:t>
            </a:r>
            <a:endParaRPr lang="en-US" altLang="zh-CN" sz="1400">
              <a:latin typeface="等线"/>
              <a:ea typeface="等线"/>
              <a:cs typeface="等线"/>
            </a:endParaRPr>
          </a:p>
        </p:txBody>
      </p:sp>
      <p:sp>
        <p:nvSpPr>
          <p:cNvPr id="46" name="Text Box46"/>
          <p:cNvSpPr txBox="1"/>
          <p:nvPr/>
        </p:nvSpPr>
        <p:spPr>
          <a:xfrm>
            <a:off x="815345" y="1435533"/>
            <a:ext cx="3536192" cy="46300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3646"/>
              </a:lnSpc>
            </a:pPr>
            <a:r>
              <a:rPr lang="en-US" altLang="zh-CN" dirty="0" sz="3500" spc="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AI</a:t>
            </a:r>
            <a:r>
              <a:rPr lang="en-US" altLang="zh-CN" dirty="0" sz="350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应</a:t>
            </a:r>
            <a:r>
              <a:rPr lang="en-US" altLang="zh-CN" dirty="0" sz="3500" spc="-1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用</a:t>
            </a:r>
            <a:r>
              <a:rPr lang="en-US" altLang="zh-CN" dirty="0" sz="350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的</a:t>
            </a:r>
            <a:r>
              <a:rPr lang="en-US" altLang="zh-CN" dirty="0" sz="3500" spc="9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关</a:t>
            </a:r>
            <a:r>
              <a:rPr lang="en-US" altLang="zh-CN" dirty="0" sz="3500" spc="-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键</a:t>
            </a:r>
            <a:r>
              <a:rPr lang="en-US" altLang="zh-CN" dirty="0" sz="350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要</a:t>
            </a:r>
            <a:r>
              <a:rPr lang="en-US" altLang="zh-CN" dirty="0" sz="3500" spc="9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素</a:t>
            </a:r>
            <a:endParaRPr lang="en-US" altLang="zh-CN" sz="3500">
              <a:latin typeface="等线 Light"/>
              <a:ea typeface="等线 Light"/>
              <a:cs typeface="等线 Light"/>
            </a:endParaRPr>
          </a:p>
        </p:txBody>
      </p:sp>
      <p:sp>
        <p:nvSpPr>
          <p:cNvPr id="47" name="Text Box47"/>
          <p:cNvSpPr txBox="1"/>
          <p:nvPr/>
        </p:nvSpPr>
        <p:spPr>
          <a:xfrm>
            <a:off x="5363472" y="2362558"/>
            <a:ext cx="440474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领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域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48" name="Text Box48"/>
          <p:cNvSpPr txBox="1"/>
          <p:nvPr/>
        </p:nvSpPr>
        <p:spPr>
          <a:xfrm>
            <a:off x="6328221" y="2362558"/>
            <a:ext cx="3385125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智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能</a:t>
            </a:r>
            <a:r>
              <a:rPr lang="en-US" altLang="zh-CN" dirty="0" sz="1600" spc="96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物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联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网</a:t>
            </a:r>
            <a:r>
              <a:rPr lang="en-US" altLang="zh-CN" dirty="0" sz="1600" spc="94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大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数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据</a:t>
            </a:r>
            <a:r>
              <a:rPr lang="en-US" altLang="zh-CN" dirty="0" sz="1600" spc="95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业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控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制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49" name="Text Box49"/>
          <p:cNvSpPr txBox="1"/>
          <p:nvPr/>
        </p:nvSpPr>
        <p:spPr>
          <a:xfrm>
            <a:off x="545601" y="2635187"/>
            <a:ext cx="1625463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4">
                <a:solidFill>
                  <a:srgbClr val="002060"/>
                </a:solidFill>
                <a:latin typeface="等线"/>
                <a:ea typeface="等线"/>
                <a:cs typeface="等线"/>
              </a:rPr>
              <a:t>AI</a:t>
            </a:r>
            <a:r>
              <a:rPr lang="en-US" altLang="zh-CN" dirty="0" sz="1600" spc="-11">
                <a:solidFill>
                  <a:srgbClr val="002060"/>
                </a:solidFill>
                <a:latin typeface="等线"/>
                <a:ea typeface="等线"/>
                <a:cs typeface="等线"/>
              </a:rPr>
              <a:t>应</a:t>
            </a:r>
            <a:r>
              <a:rPr lang="en-US" altLang="zh-CN" dirty="0" sz="1600" spc="-16">
                <a:solidFill>
                  <a:srgbClr val="002060"/>
                </a:solidFill>
                <a:latin typeface="等线"/>
                <a:ea typeface="等线"/>
                <a:cs typeface="等线"/>
              </a:rPr>
              <a:t>用</a:t>
            </a:r>
            <a:r>
              <a:rPr lang="en-US" altLang="zh-CN" dirty="0" sz="1600" spc="-15">
                <a:solidFill>
                  <a:srgbClr val="002060"/>
                </a:solidFill>
                <a:latin typeface="等线"/>
                <a:ea typeface="等线"/>
                <a:cs typeface="等线"/>
              </a:rPr>
              <a:t>的</a:t>
            </a:r>
            <a:r>
              <a:rPr lang="en-US" altLang="zh-CN" dirty="0" sz="1600" spc="-16">
                <a:solidFill>
                  <a:srgbClr val="002060"/>
                </a:solidFill>
                <a:latin typeface="等线"/>
                <a:ea typeface="等线"/>
                <a:cs typeface="等线"/>
              </a:rPr>
              <a:t>关</a:t>
            </a:r>
            <a:r>
              <a:rPr lang="en-US" altLang="zh-CN" dirty="0" sz="1600" spc="-16">
                <a:solidFill>
                  <a:srgbClr val="002060"/>
                </a:solidFill>
                <a:latin typeface="等线"/>
                <a:ea typeface="等线"/>
                <a:cs typeface="等线"/>
              </a:rPr>
              <a:t>键</a:t>
            </a:r>
            <a:r>
              <a:rPr lang="en-US" altLang="zh-CN" dirty="0" sz="1600" spc="-16">
                <a:solidFill>
                  <a:srgbClr val="002060"/>
                </a:solidFill>
                <a:latin typeface="等线"/>
                <a:ea typeface="等线"/>
                <a:cs typeface="等线"/>
              </a:rPr>
              <a:t>要</a:t>
            </a:r>
            <a:r>
              <a:rPr lang="en-US" altLang="zh-CN" dirty="0" sz="1600" spc="-16">
                <a:solidFill>
                  <a:srgbClr val="002060"/>
                </a:solidFill>
                <a:latin typeface="等线"/>
                <a:ea typeface="等线"/>
                <a:cs typeface="等线"/>
              </a:rPr>
              <a:t>素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0" name="Text Box50"/>
          <p:cNvSpPr txBox="1"/>
          <p:nvPr/>
        </p:nvSpPr>
        <p:spPr>
          <a:xfrm>
            <a:off x="5363472" y="2987041"/>
            <a:ext cx="4508326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场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景</a:t>
            </a:r>
            <a:r>
              <a:rPr lang="en-US" altLang="zh-CN" dirty="0" b="1" sz="1600" spc="398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Web</a:t>
            </a:r>
            <a:r>
              <a:rPr lang="en-US" altLang="zh-CN" dirty="0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App</a:t>
            </a:r>
            <a:r>
              <a:rPr lang="en-US" altLang="zh-CN" dirty="0" sz="1600" spc="83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Mobile</a:t>
            </a:r>
            <a:r>
              <a:rPr lang="en-US" altLang="zh-CN" dirty="0" sz="1600" spc="-3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App</a:t>
            </a:r>
            <a:r>
              <a:rPr lang="en-US" altLang="zh-CN" dirty="0" sz="1600" spc="86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Embedded</a:t>
            </a:r>
            <a:r>
              <a:rPr lang="en-US" altLang="zh-CN" dirty="0" sz="1600" spc="-33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App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1" name="Text Box51"/>
          <p:cNvSpPr txBox="1"/>
          <p:nvPr/>
        </p:nvSpPr>
        <p:spPr>
          <a:xfrm>
            <a:off x="2350191" y="3501863"/>
            <a:ext cx="440473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业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务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2" name="Text Box52"/>
          <p:cNvSpPr txBox="1"/>
          <p:nvPr/>
        </p:nvSpPr>
        <p:spPr>
          <a:xfrm>
            <a:off x="5363472" y="3610050"/>
            <a:ext cx="440474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算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法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3" name="Text Box53"/>
          <p:cNvSpPr txBox="1"/>
          <p:nvPr/>
        </p:nvSpPr>
        <p:spPr>
          <a:xfrm>
            <a:off x="6328221" y="3610050"/>
            <a:ext cx="3599103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脸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识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别</a:t>
            </a:r>
            <a:r>
              <a:rPr lang="en-US" altLang="zh-CN" dirty="0" sz="1600" spc="46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目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标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检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测</a:t>
            </a:r>
            <a:r>
              <a:rPr lang="en-US" altLang="zh-CN" dirty="0" sz="1600" spc="46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语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音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识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别</a:t>
            </a:r>
            <a:r>
              <a:rPr lang="en-US" altLang="zh-CN" dirty="0" sz="1600" spc="45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路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径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规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划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4" name="Text Box54"/>
          <p:cNvSpPr txBox="1"/>
          <p:nvPr/>
        </p:nvSpPr>
        <p:spPr>
          <a:xfrm>
            <a:off x="2016484" y="4126443"/>
            <a:ext cx="1084271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算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法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+</a:t>
            </a:r>
            <a:r>
              <a:rPr lang="en-US" altLang="zh-CN" dirty="0" sz="1600" spc="-2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数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据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5" name="Text Box55"/>
          <p:cNvSpPr txBox="1"/>
          <p:nvPr/>
        </p:nvSpPr>
        <p:spPr>
          <a:xfrm>
            <a:off x="2025620" y="4799620"/>
            <a:ext cx="1084271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平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台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+</a:t>
            </a:r>
            <a:r>
              <a:rPr lang="en-US" altLang="zh-CN" dirty="0" sz="1600" spc="-2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系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统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6" name="Text Box56"/>
          <p:cNvSpPr txBox="1"/>
          <p:nvPr/>
        </p:nvSpPr>
        <p:spPr>
          <a:xfrm>
            <a:off x="2051456" y="5480551"/>
            <a:ext cx="1044033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础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计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算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力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7" name="Text Box57"/>
          <p:cNvSpPr txBox="1"/>
          <p:nvPr/>
        </p:nvSpPr>
        <p:spPr>
          <a:xfrm>
            <a:off x="5363472" y="4234532"/>
            <a:ext cx="4457144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平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台</a:t>
            </a:r>
            <a:r>
              <a:rPr lang="en-US" altLang="zh-CN" dirty="0" b="1" sz="1600" spc="398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TensorFlow</a:t>
            </a:r>
            <a:r>
              <a:rPr lang="en-US" altLang="zh-CN" dirty="0" sz="1600" spc="128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Caffe</a:t>
            </a:r>
            <a:r>
              <a:rPr lang="en-US" altLang="zh-CN" dirty="0" sz="1600" spc="125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MXNET</a:t>
            </a:r>
            <a:r>
              <a:rPr lang="en-US" altLang="zh-CN" dirty="0" sz="1600" spc="128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OpenCV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8" name="Text Box58"/>
          <p:cNvSpPr txBox="1"/>
          <p:nvPr/>
        </p:nvSpPr>
        <p:spPr>
          <a:xfrm>
            <a:off x="5363472" y="4857542"/>
            <a:ext cx="4369776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系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统</a:t>
            </a:r>
            <a:r>
              <a:rPr lang="en-US" altLang="zh-CN" dirty="0" b="1" sz="1600" spc="4493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Android</a:t>
            </a:r>
            <a:r>
              <a:rPr lang="en-US" altLang="zh-CN" dirty="0" sz="1600" spc="134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Ubuntu</a:t>
            </a:r>
            <a:r>
              <a:rPr lang="en-US" altLang="zh-CN" dirty="0" sz="1600" spc="135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Windows</a:t>
            </a:r>
            <a:r>
              <a:rPr lang="en-US" altLang="zh-CN" dirty="0" sz="1600" spc="136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RTOS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59" name="Text Box59"/>
          <p:cNvSpPr txBox="1"/>
          <p:nvPr/>
        </p:nvSpPr>
        <p:spPr>
          <a:xfrm>
            <a:off x="9013800" y="5427243"/>
            <a:ext cx="440474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其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它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60" name="Text Box60"/>
          <p:cNvSpPr txBox="1"/>
          <p:nvPr/>
        </p:nvSpPr>
        <p:spPr>
          <a:xfrm>
            <a:off x="5363472" y="5733349"/>
            <a:ext cx="440474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硬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件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61" name="Text Box61"/>
          <p:cNvSpPr txBox="1"/>
          <p:nvPr/>
        </p:nvSpPr>
        <p:spPr>
          <a:xfrm>
            <a:off x="8558096" y="5721693"/>
            <a:ext cx="345606" cy="16173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274"/>
              </a:lnSpc>
            </a:pPr>
            <a:r>
              <a:rPr lang="en-US" altLang="zh-CN" dirty="0" sz="1200" spc="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AIKit</a:t>
            </a:r>
            <a:endParaRPr lang="en-US" altLang="zh-CN" sz="1200">
              <a:latin typeface="等线"/>
              <a:ea typeface="等线"/>
              <a:cs typeface="等线"/>
            </a:endParaRPr>
          </a:p>
        </p:txBody>
      </p:sp>
      <p:sp>
        <p:nvSpPr>
          <p:cNvPr id="62" name="Text Box62"/>
          <p:cNvSpPr txBox="1"/>
          <p:nvPr/>
        </p:nvSpPr>
        <p:spPr>
          <a:xfrm>
            <a:off x="9074806" y="5721693"/>
            <a:ext cx="827388" cy="16173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274"/>
              </a:lnSpc>
            </a:pPr>
            <a:r>
              <a:rPr lang="en-US" altLang="zh-CN" dirty="0" sz="1200" spc="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NVIDIA</a:t>
            </a:r>
            <a:r>
              <a:rPr lang="en-US" altLang="zh-CN" dirty="0" sz="1200" spc="3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200" spc="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TX2</a:t>
            </a:r>
            <a:endParaRPr lang="en-US" altLang="zh-CN" sz="1200">
              <a:latin typeface="等线"/>
              <a:ea typeface="等线"/>
              <a:cs typeface="等线"/>
            </a:endParaRPr>
          </a:p>
        </p:txBody>
      </p:sp>
      <p:sp>
        <p:nvSpPr>
          <p:cNvPr id="63" name="Text Box63"/>
          <p:cNvSpPr txBox="1"/>
          <p:nvPr/>
        </p:nvSpPr>
        <p:spPr>
          <a:xfrm>
            <a:off x="8558096" y="6011107"/>
            <a:ext cx="1183868" cy="16173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274"/>
              </a:lnSpc>
            </a:pPr>
            <a:r>
              <a:rPr lang="en-US" altLang="zh-CN" dirty="0" sz="1200" spc="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Intel</a:t>
            </a:r>
            <a:r>
              <a:rPr lang="en-US" altLang="zh-CN" dirty="0" sz="1200" spc="3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200" spc="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UP2</a:t>
            </a:r>
            <a:r>
              <a:rPr lang="en-US" altLang="zh-CN" dirty="0" sz="1200" spc="25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200" spc="2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树</a:t>
            </a:r>
            <a:r>
              <a:rPr lang="en-US" altLang="zh-CN" dirty="0" sz="1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莓</a:t>
            </a:r>
            <a:r>
              <a:rPr lang="en-US" altLang="zh-CN" dirty="0" sz="1200" spc="2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派</a:t>
            </a:r>
            <a:endParaRPr lang="en-US" altLang="zh-CN" sz="120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Image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2253"/>
            <a:ext cx="10692386" cy="6010470"/>
          </a:xfrm>
          <a:prstGeom prst="rect">
            <a:avLst/>
          </a:prstGeom>
          <a:noFill/>
        </p:spPr>
      </p:pic>
      <p:sp>
        <p:nvSpPr>
          <p:cNvPr id="65" name="Text Box65"/>
          <p:cNvSpPr txBox="1"/>
          <p:nvPr/>
        </p:nvSpPr>
        <p:spPr>
          <a:xfrm rot="0">
            <a:off x="3385104" y="5506371"/>
            <a:ext cx="433079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CPU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66" name="Text Box66"/>
          <p:cNvSpPr txBox="1"/>
          <p:nvPr/>
        </p:nvSpPr>
        <p:spPr>
          <a:xfrm rot="0">
            <a:off x="4244764" y="5506371"/>
            <a:ext cx="445152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GPU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67" name="Text Box67"/>
          <p:cNvSpPr txBox="1"/>
          <p:nvPr/>
        </p:nvSpPr>
        <p:spPr>
          <a:xfrm rot="0">
            <a:off x="5339110" y="5506371"/>
            <a:ext cx="533472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FPGA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68" name="Text Box68"/>
          <p:cNvSpPr txBox="1"/>
          <p:nvPr/>
        </p:nvSpPr>
        <p:spPr>
          <a:xfrm rot="0">
            <a:off x="3472042" y="3296288"/>
            <a:ext cx="1047303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TensorFlow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69" name="Text Box69"/>
          <p:cNvSpPr txBox="1"/>
          <p:nvPr/>
        </p:nvSpPr>
        <p:spPr>
          <a:xfrm rot="0">
            <a:off x="3644249" y="3734926"/>
            <a:ext cx="704884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MXNET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70" name="Text Box70"/>
          <p:cNvSpPr txBox="1"/>
          <p:nvPr/>
        </p:nvSpPr>
        <p:spPr>
          <a:xfrm rot="0">
            <a:off x="3740225" y="4173664"/>
            <a:ext cx="510939" cy="20930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Caffe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71" name="Text Box71"/>
          <p:cNvSpPr txBox="1"/>
          <p:nvPr/>
        </p:nvSpPr>
        <p:spPr>
          <a:xfrm rot="0">
            <a:off x="6180432" y="5517298"/>
            <a:ext cx="598475" cy="185518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461"/>
              </a:lnSpc>
            </a:pP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嵌</a:t>
            </a:r>
            <a:r>
              <a:rPr lang="en-US" altLang="zh-CN" dirty="0" sz="1400" spc="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入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式</a:t>
            </a:r>
            <a:endParaRPr lang="en-US" altLang="zh-CN" sz="1400">
              <a:latin typeface="等线"/>
              <a:ea typeface="等线"/>
              <a:cs typeface="等线"/>
            </a:endParaRPr>
          </a:p>
        </p:txBody>
      </p:sp>
      <p:sp>
        <p:nvSpPr>
          <p:cNvPr id="72" name="Text Box72"/>
          <p:cNvSpPr txBox="1"/>
          <p:nvPr/>
        </p:nvSpPr>
        <p:spPr>
          <a:xfrm rot="0">
            <a:off x="4051140" y="4783185"/>
            <a:ext cx="1930573" cy="27748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2185"/>
              </a:lnSpc>
            </a:pP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异</a:t>
            </a: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构</a:t>
            </a: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计</a:t>
            </a: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算</a:t>
            </a: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云</a:t>
            </a: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平</a:t>
            </a:r>
            <a:r>
              <a:rPr lang="en-US" altLang="zh-CN" dirty="0" sz="21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台</a:t>
            </a:r>
            <a:endParaRPr lang="en-US" altLang="zh-CN" sz="2100">
              <a:latin typeface="等线"/>
              <a:ea typeface="等线"/>
              <a:cs typeface="等线"/>
            </a:endParaRPr>
          </a:p>
        </p:txBody>
      </p:sp>
      <p:sp>
        <p:nvSpPr>
          <p:cNvPr id="73" name="Text Box73"/>
          <p:cNvSpPr txBox="1"/>
          <p:nvPr/>
        </p:nvSpPr>
        <p:spPr>
          <a:xfrm rot="0">
            <a:off x="5712503" y="3303846"/>
            <a:ext cx="764434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Android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74" name="Text Box74"/>
          <p:cNvSpPr txBox="1"/>
          <p:nvPr/>
        </p:nvSpPr>
        <p:spPr>
          <a:xfrm rot="0">
            <a:off x="5742957" y="3728840"/>
            <a:ext cx="711522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Ubuntu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75" name="Text Box75"/>
          <p:cNvSpPr txBox="1"/>
          <p:nvPr/>
        </p:nvSpPr>
        <p:spPr>
          <a:xfrm rot="0">
            <a:off x="5794826" y="4181224"/>
            <a:ext cx="618171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Win10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76" name="Text Box76"/>
          <p:cNvSpPr txBox="1"/>
          <p:nvPr/>
        </p:nvSpPr>
        <p:spPr>
          <a:xfrm>
            <a:off x="358167" y="1409159"/>
            <a:ext cx="6306203" cy="128149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 indent="457317">
              <a:lnSpc>
                <a:spcPts val="5045"/>
              </a:lnSpc>
            </a:pP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从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A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I</a:t>
            </a:r>
            <a:r>
              <a:rPr lang="en-US" altLang="zh-CN" dirty="0" sz="3850" spc="32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算</a:t>
            </a:r>
            <a:r>
              <a:rPr lang="en-US" altLang="zh-CN" dirty="0" sz="3850" spc="-17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法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实</a:t>
            </a:r>
            <a:r>
              <a:rPr lang="en-US" altLang="zh-CN" dirty="0" sz="3850" spc="-38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现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到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云</a:t>
            </a:r>
            <a:r>
              <a:rPr lang="en-US" altLang="zh-CN" dirty="0" sz="3850" spc="1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平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台</a:t>
            </a:r>
            <a:r>
              <a:rPr lang="en-US" altLang="zh-CN" dirty="0" sz="3850" spc="-2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应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用</a:t>
            </a:r>
            <a:r>
              <a:rPr lang="en-US" altLang="zh-CN" dirty="0" sz="3850" spc="-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 </a:t>
            </a: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1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、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掌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握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三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大</a:t>
            </a:r>
            <a:r>
              <a:rPr lang="en-US" altLang="zh-CN" dirty="0" sz="1600" spc="-3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主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流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开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源</a:t>
            </a:r>
            <a:r>
              <a:rPr lang="en-US" altLang="zh-CN" dirty="0" sz="1600" spc="-3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框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架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77" name="Text Box77"/>
          <p:cNvSpPr txBox="1"/>
          <p:nvPr/>
        </p:nvSpPr>
        <p:spPr>
          <a:xfrm>
            <a:off x="358167" y="2720500"/>
            <a:ext cx="2504649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2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、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能</a:t>
            </a:r>
            <a:r>
              <a:rPr lang="en-US" altLang="zh-CN" dirty="0" sz="1600" spc="-3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算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法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训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练</a:t>
            </a:r>
            <a:r>
              <a:rPr lang="en-US" altLang="zh-CN" dirty="0" sz="1600" spc="-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&amp;</a:t>
            </a:r>
            <a:r>
              <a:rPr lang="en-US" altLang="zh-CN" dirty="0" sz="1600" spc="-3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推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理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78" name="Text Box78"/>
          <p:cNvSpPr txBox="1"/>
          <p:nvPr/>
        </p:nvSpPr>
        <p:spPr>
          <a:xfrm>
            <a:off x="358167" y="2961221"/>
            <a:ext cx="2486542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3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、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异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构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计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算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+</a:t>
            </a:r>
            <a:r>
              <a:rPr lang="en-US" altLang="zh-CN" dirty="0" sz="1600" spc="-2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算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法</a:t>
            </a:r>
            <a:r>
              <a:rPr lang="en-US" altLang="zh-CN" dirty="0" sz="1600" spc="-3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硬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件</a:t>
            </a:r>
            <a:r>
              <a:rPr lang="en-US" altLang="zh-CN" dirty="0" sz="1600" spc="-3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加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速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79" name="Text Box79"/>
          <p:cNvSpPr txBox="1"/>
          <p:nvPr/>
        </p:nvSpPr>
        <p:spPr>
          <a:xfrm>
            <a:off x="7183301" y="2496566"/>
            <a:ext cx="3071995" cy="68917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809"/>
              </a:lnSpc>
            </a:pP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1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、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移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动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</a:t>
            </a:r>
            <a:r>
              <a:rPr lang="en-US" altLang="zh-CN" dirty="0" sz="160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pp</a:t>
            </a:r>
            <a:r>
              <a:rPr lang="en-US" altLang="zh-CN" dirty="0" sz="1600" spc="-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、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嵌</a:t>
            </a:r>
            <a:r>
              <a:rPr lang="en-US" altLang="zh-CN" dirty="0" sz="1600" spc="-3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式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</a:t>
            </a:r>
            <a:r>
              <a:rPr lang="en-US" altLang="zh-CN" dirty="0" sz="1600" spc="-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pp</a:t>
            </a:r>
            <a:r>
              <a:rPr lang="en-US" altLang="zh-CN" dirty="0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项</a:t>
            </a:r>
            <a:r>
              <a:rPr lang="en-US" altLang="zh-CN" dirty="0" sz="1600" spc="-3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目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实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战</a:t>
            </a:r>
            <a:r>
              <a:rPr lang="en-US" altLang="zh-CN" dirty="0" sz="160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2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、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能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+</a:t>
            </a:r>
            <a:r>
              <a:rPr lang="en-US" altLang="zh-CN" dirty="0" sz="1600" spc="-2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物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联</a:t>
            </a:r>
            <a:r>
              <a:rPr lang="en-US" altLang="zh-CN" dirty="0" sz="1600" spc="-3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网</a:t>
            </a:r>
            <a:r>
              <a:rPr lang="en-US" altLang="zh-CN" dirty="0" sz="1600" spc="-1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/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互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联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网</a:t>
            </a:r>
            <a:r>
              <a:rPr lang="en-US" altLang="zh-CN" dirty="0" sz="1600" spc="-3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案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例</a:t>
            </a:r>
            <a:r>
              <a:rPr lang="en-US" altLang="zh-CN" dirty="0" sz="160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3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、</a:t>
            </a:r>
            <a:r>
              <a:rPr lang="en-US" altLang="zh-CN" dirty="0" sz="1600" spc="-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“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云</a:t>
            </a:r>
            <a:r>
              <a:rPr lang="en-US" altLang="zh-CN" dirty="0" sz="1600" spc="-2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+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管</a:t>
            </a:r>
            <a:r>
              <a:rPr lang="en-US" altLang="zh-CN" dirty="0" sz="1600" spc="-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+</a:t>
            </a:r>
            <a:r>
              <a:rPr lang="en-US" altLang="zh-CN" dirty="0" sz="1600" spc="-2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端</a:t>
            </a:r>
            <a:r>
              <a:rPr lang="en-US" altLang="zh-CN" dirty="0" sz="1600" spc="-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”</a:t>
            </a:r>
            <a:r>
              <a:rPr lang="en-US" altLang="zh-CN" dirty="0" sz="1600" spc="-2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全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流</a:t>
            </a:r>
            <a:r>
              <a:rPr lang="en-US" altLang="zh-CN" dirty="0" sz="1600" spc="-3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一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体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化</a:t>
            </a:r>
            <a:r>
              <a:rPr lang="en-US" altLang="zh-CN" dirty="0" sz="1600" spc="-3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方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案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80" name="Text Box80"/>
          <p:cNvSpPr txBox="1"/>
          <p:nvPr/>
        </p:nvSpPr>
        <p:spPr>
          <a:xfrm>
            <a:off x="973909" y="3763888"/>
            <a:ext cx="8487939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AI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算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法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师</a:t>
            </a:r>
            <a:r>
              <a:rPr lang="en-US" altLang="zh-CN" dirty="0" b="1" sz="1600" spc="47211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b="1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AI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应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用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师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Image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2253"/>
            <a:ext cx="10692386" cy="6010470"/>
          </a:xfrm>
          <a:prstGeom prst="rect">
            <a:avLst/>
          </a:prstGeom>
          <a:noFill/>
        </p:spPr>
      </p:pic>
      <p:pic>
        <p:nvPicPr>
          <p:cNvPr id="82" name="Image8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2771" y="2561989"/>
            <a:ext cx="3194608" cy="3515502"/>
          </a:xfrm>
          <a:prstGeom prst="rect">
            <a:avLst/>
          </a:prstGeom>
          <a:noFill/>
        </p:spPr>
      </p:pic>
      <p:pic>
        <p:nvPicPr>
          <p:cNvPr id="83" name="Image8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4773" y="2561989"/>
            <a:ext cx="4192921" cy="3515502"/>
          </a:xfrm>
          <a:prstGeom prst="rect">
            <a:avLst/>
          </a:prstGeom>
          <a:noFill/>
        </p:spPr>
      </p:pic>
      <p:grpSp>
        <p:nvGrpSpPr>
          <p:cNvPr id="84" name="Group84"/>
          <p:cNvGrpSpPr/>
          <p:nvPr/>
        </p:nvGrpSpPr>
        <p:grpSpPr>
          <a:xfrm>
            <a:off x="4477937" y="2540666"/>
            <a:ext cx="390182" cy="379272"/>
            <a:chOff x="4477937" y="2540666"/>
            <a:chExt cx="390182" cy="379272"/>
          </a:xfrm>
        </p:grpSpPr>
        <p:sp>
          <p:nvSpPr>
            <p:cNvPr id="85" name="Path85"/>
            <p:cNvSpPr/>
            <p:nvPr/>
          </p:nvSpPr>
          <p:spPr>
            <a:xfrm>
              <a:off x="4488607" y="2551328"/>
              <a:ext cx="368842" cy="357948"/>
            </a:xfrm>
            <a:custGeom>
              <a:avLst/>
              <a:gdLst/>
              <a:ahLst/>
              <a:cxnLst/>
              <a:rect l="l" t="t" r="r" b="b"/>
              <a:pathLst>
                <a:path w="368842" h="357948">
                  <a:moveTo>
                    <a:pt x="0" y="149272"/>
                  </a:moveTo>
                  <a:lnTo>
                    <a:pt x="155463" y="149272"/>
                  </a:lnTo>
                  <a:lnTo>
                    <a:pt x="155463" y="0"/>
                  </a:lnTo>
                  <a:lnTo>
                    <a:pt x="213380" y="0"/>
                  </a:lnTo>
                  <a:lnTo>
                    <a:pt x="213380" y="149272"/>
                  </a:lnTo>
                  <a:lnTo>
                    <a:pt x="368843" y="149272"/>
                  </a:lnTo>
                  <a:lnTo>
                    <a:pt x="368843" y="207153"/>
                  </a:lnTo>
                  <a:lnTo>
                    <a:pt x="213380" y="207153"/>
                  </a:lnTo>
                  <a:lnTo>
                    <a:pt x="213380" y="357948"/>
                  </a:lnTo>
                  <a:lnTo>
                    <a:pt x="155463" y="357948"/>
                  </a:lnTo>
                  <a:lnTo>
                    <a:pt x="155463" y="207153"/>
                  </a:lnTo>
                  <a:lnTo>
                    <a:pt x="0" y="207153"/>
                  </a:lnTo>
                  <a:lnTo>
                    <a:pt x="0" y="149272"/>
                  </a:lnTo>
                  <a:close/>
                </a:path>
              </a:pathLst>
            </a:custGeom>
            <a:solidFill>
              <a:srgbClr val="4472C4">
                <a:alpha val="100000"/>
              </a:srgbClr>
            </a:solidFill>
            <a:ln w="0" cap="sq">
              <a:solidFill>
                <a:srgbClr val="4472C4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86" name="Path86"/>
            <p:cNvSpPr/>
            <p:nvPr/>
          </p:nvSpPr>
          <p:spPr>
            <a:xfrm>
              <a:off x="4477937" y="2540666"/>
              <a:ext cx="390182" cy="379272"/>
            </a:xfrm>
            <a:custGeom>
              <a:avLst/>
              <a:gdLst/>
              <a:ahLst/>
              <a:cxnLst/>
              <a:rect l="l" t="t" r="r" b="b"/>
              <a:pathLst>
                <a:path w="390182" h="379272">
                  <a:moveTo>
                    <a:pt x="10669" y="159934"/>
                  </a:moveTo>
                  <a:lnTo>
                    <a:pt x="166132" y="159934"/>
                  </a:lnTo>
                  <a:lnTo>
                    <a:pt x="166132" y="10662"/>
                  </a:lnTo>
                  <a:lnTo>
                    <a:pt x="224050" y="10662"/>
                  </a:lnTo>
                  <a:lnTo>
                    <a:pt x="224050" y="159934"/>
                  </a:lnTo>
                  <a:lnTo>
                    <a:pt x="379512" y="159934"/>
                  </a:lnTo>
                  <a:lnTo>
                    <a:pt x="379512" y="217815"/>
                  </a:lnTo>
                  <a:lnTo>
                    <a:pt x="224050" y="217815"/>
                  </a:lnTo>
                  <a:lnTo>
                    <a:pt x="224050" y="368610"/>
                  </a:lnTo>
                  <a:lnTo>
                    <a:pt x="166132" y="368610"/>
                  </a:lnTo>
                  <a:lnTo>
                    <a:pt x="166132" y="217815"/>
                  </a:lnTo>
                  <a:lnTo>
                    <a:pt x="10669" y="217815"/>
                  </a:lnTo>
                  <a:lnTo>
                    <a:pt x="10669" y="159934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87" name="Text Box87"/>
          <p:cNvSpPr txBox="1"/>
          <p:nvPr/>
        </p:nvSpPr>
        <p:spPr>
          <a:xfrm rot="0">
            <a:off x="1589708" y="4393482"/>
            <a:ext cx="869734" cy="16173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274"/>
              </a:lnSpc>
            </a:pPr>
            <a:r>
              <a:rPr lang="en-US" altLang="zh-CN" dirty="0" b="1" sz="1200" spc="13">
                <a:solidFill>
                  <a:srgbClr val="000000"/>
                </a:solidFill>
                <a:latin typeface="等线"/>
                <a:ea typeface="等线"/>
                <a:cs typeface="等线"/>
              </a:rPr>
              <a:t>TensorFlow</a:t>
            </a:r>
            <a:endParaRPr lang="en-US" altLang="zh-CN" sz="1200">
              <a:latin typeface="等线"/>
              <a:ea typeface="等线"/>
              <a:cs typeface="等线"/>
            </a:endParaRPr>
          </a:p>
        </p:txBody>
      </p:sp>
      <p:sp>
        <p:nvSpPr>
          <p:cNvPr id="88" name="Text Box88"/>
          <p:cNvSpPr txBox="1"/>
          <p:nvPr/>
        </p:nvSpPr>
        <p:spPr>
          <a:xfrm rot="0">
            <a:off x="1557625" y="5676996"/>
            <a:ext cx="868247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高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等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数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学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89" name="Text Box89"/>
          <p:cNvSpPr txBox="1"/>
          <p:nvPr/>
        </p:nvSpPr>
        <p:spPr>
          <a:xfrm rot="0">
            <a:off x="3532948" y="5676996"/>
            <a:ext cx="868247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线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性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代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数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90" name="Text Box90"/>
          <p:cNvSpPr txBox="1"/>
          <p:nvPr/>
        </p:nvSpPr>
        <p:spPr>
          <a:xfrm rot="0">
            <a:off x="2645880" y="5676996"/>
            <a:ext cx="667060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概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率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论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91" name="Text Box91"/>
          <p:cNvSpPr txBox="1"/>
          <p:nvPr/>
        </p:nvSpPr>
        <p:spPr>
          <a:xfrm rot="0">
            <a:off x="7631317" y="5676996"/>
            <a:ext cx="868247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操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作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系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统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92" name="Text Box92"/>
          <p:cNvSpPr txBox="1"/>
          <p:nvPr/>
        </p:nvSpPr>
        <p:spPr>
          <a:xfrm rot="0">
            <a:off x="5192738" y="5676996"/>
            <a:ext cx="868247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数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据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结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构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93" name="Text Box93"/>
          <p:cNvSpPr txBox="1"/>
          <p:nvPr/>
        </p:nvSpPr>
        <p:spPr>
          <a:xfrm rot="0">
            <a:off x="6412028" y="5669438"/>
            <a:ext cx="868246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微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原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理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94" name="Text Box94"/>
          <p:cNvSpPr txBox="1"/>
          <p:nvPr/>
        </p:nvSpPr>
        <p:spPr>
          <a:xfrm rot="0">
            <a:off x="1981414" y="5005293"/>
            <a:ext cx="868247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智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能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95" name="Text Box95"/>
          <p:cNvSpPr txBox="1"/>
          <p:nvPr/>
        </p:nvSpPr>
        <p:spPr>
          <a:xfrm rot="0">
            <a:off x="7321997" y="4109655"/>
            <a:ext cx="868247" cy="44845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 marL="51759">
              <a:lnSpc>
                <a:spcPts val="1648"/>
              </a:lnSpc>
            </a:pPr>
            <a:r>
              <a:rPr lang="en-US" altLang="zh-CN" dirty="0" sz="1600" spc="-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Android</a:t>
            </a:r>
            <a:endParaRPr lang="en-US" altLang="zh-CN" sz="1600">
              <a:latin typeface="等线"/>
              <a:ea typeface="等线"/>
              <a:cs typeface="等线"/>
            </a:endParaRPr>
          </a:p>
          <a:p>
            <a:pPr rtl="0" algn="l">
              <a:lnSpc>
                <a:spcPts val="1648"/>
              </a:lnSpc>
              <a:spcBef>
                <a:spcPts val="235"/>
              </a:spcBef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应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用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开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发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96" name="Text Box96"/>
          <p:cNvSpPr txBox="1"/>
          <p:nvPr/>
        </p:nvSpPr>
        <p:spPr>
          <a:xfrm rot="0">
            <a:off x="2781571" y="4393482"/>
            <a:ext cx="587723" cy="16173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274"/>
              </a:lnSpc>
            </a:pPr>
            <a:r>
              <a:rPr lang="en-US" altLang="zh-CN" dirty="0" b="1" sz="1200" spc="1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MXNET</a:t>
            </a:r>
            <a:endParaRPr lang="en-US" altLang="zh-CN" sz="1200">
              <a:latin typeface="等线"/>
              <a:ea typeface="等线"/>
              <a:cs typeface="等线"/>
            </a:endParaRPr>
          </a:p>
        </p:txBody>
      </p:sp>
      <p:sp>
        <p:nvSpPr>
          <p:cNvPr id="97" name="Text Box97"/>
          <p:cNvSpPr txBox="1"/>
          <p:nvPr/>
        </p:nvSpPr>
        <p:spPr>
          <a:xfrm rot="0">
            <a:off x="3824119" y="4393482"/>
            <a:ext cx="428995" cy="16173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274"/>
              </a:lnSpc>
            </a:pPr>
            <a:r>
              <a:rPr lang="en-US" altLang="zh-CN" dirty="0" b="1" sz="1200" spc="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Caffe</a:t>
            </a:r>
            <a:endParaRPr lang="en-US" altLang="zh-CN" sz="1200">
              <a:latin typeface="等线"/>
              <a:ea typeface="等线"/>
              <a:cs typeface="等线"/>
            </a:endParaRPr>
          </a:p>
        </p:txBody>
      </p:sp>
      <p:sp>
        <p:nvSpPr>
          <p:cNvPr id="98" name="Text Box98"/>
          <p:cNvSpPr txBox="1"/>
          <p:nvPr/>
        </p:nvSpPr>
        <p:spPr>
          <a:xfrm rot="0">
            <a:off x="5465539" y="4109655"/>
            <a:ext cx="868247" cy="44845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 marL="77803">
              <a:lnSpc>
                <a:spcPts val="1648"/>
              </a:lnSpc>
            </a:pPr>
            <a:r>
              <a:rPr lang="en-US" altLang="zh-CN" dirty="0" sz="1600" spc="-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Ubuntu</a:t>
            </a:r>
            <a:endParaRPr lang="en-US" altLang="zh-CN" sz="1600">
              <a:latin typeface="等线"/>
              <a:ea typeface="等线"/>
              <a:cs typeface="等线"/>
            </a:endParaRPr>
          </a:p>
          <a:p>
            <a:pPr rtl="0" algn="l">
              <a:lnSpc>
                <a:spcPts val="1648"/>
              </a:lnSpc>
              <a:spcBef>
                <a:spcPts val="235"/>
              </a:spcBef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应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用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开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发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99" name="Text Box99"/>
          <p:cNvSpPr txBox="1"/>
          <p:nvPr/>
        </p:nvSpPr>
        <p:spPr>
          <a:xfrm rot="0">
            <a:off x="3202189" y="5005293"/>
            <a:ext cx="868246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神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经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网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络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00" name="Text Box100"/>
          <p:cNvSpPr txBox="1"/>
          <p:nvPr/>
        </p:nvSpPr>
        <p:spPr>
          <a:xfrm rot="0">
            <a:off x="6526411" y="5005293"/>
            <a:ext cx="658409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C/C++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01" name="Text Box101"/>
          <p:cNvSpPr txBox="1"/>
          <p:nvPr/>
        </p:nvSpPr>
        <p:spPr>
          <a:xfrm rot="0">
            <a:off x="7853943" y="5005293"/>
            <a:ext cx="425839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Java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02" name="Text Box102"/>
          <p:cNvSpPr txBox="1"/>
          <p:nvPr/>
        </p:nvSpPr>
        <p:spPr>
          <a:xfrm rot="0">
            <a:off x="5291858" y="5005293"/>
            <a:ext cx="671084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Python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03" name="Text Box103"/>
          <p:cNvSpPr txBox="1"/>
          <p:nvPr/>
        </p:nvSpPr>
        <p:spPr>
          <a:xfrm rot="0">
            <a:off x="2851684" y="2633713"/>
            <a:ext cx="868246" cy="20930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智</a:t>
            </a:r>
            <a:r>
              <a:rPr lang="en-US" altLang="zh-CN" dirty="0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能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04" name="Text Box104"/>
          <p:cNvSpPr txBox="1"/>
          <p:nvPr/>
        </p:nvSpPr>
        <p:spPr>
          <a:xfrm rot="0">
            <a:off x="5293332" y="2633713"/>
            <a:ext cx="667060" cy="20930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物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联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网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05" name="Text Box105"/>
          <p:cNvSpPr txBox="1"/>
          <p:nvPr/>
        </p:nvSpPr>
        <p:spPr>
          <a:xfrm rot="0">
            <a:off x="6587317" y="2633713"/>
            <a:ext cx="667060" cy="20930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互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联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网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06" name="Text Box106"/>
          <p:cNvSpPr txBox="1"/>
          <p:nvPr/>
        </p:nvSpPr>
        <p:spPr>
          <a:xfrm rot="0">
            <a:off x="1973768" y="3468627"/>
            <a:ext cx="776801" cy="18551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461"/>
              </a:lnSpc>
            </a:pP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目</a:t>
            </a:r>
            <a:r>
              <a:rPr lang="en-US" altLang="zh-CN" dirty="0" sz="1400" spc="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标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检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测</a:t>
            </a:r>
            <a:endParaRPr lang="en-US" altLang="zh-CN" sz="1400">
              <a:latin typeface="等线"/>
              <a:ea typeface="等线"/>
              <a:cs typeface="等线"/>
            </a:endParaRPr>
          </a:p>
        </p:txBody>
      </p:sp>
      <p:sp>
        <p:nvSpPr>
          <p:cNvPr id="107" name="Text Box107"/>
          <p:cNvSpPr txBox="1"/>
          <p:nvPr/>
        </p:nvSpPr>
        <p:spPr>
          <a:xfrm rot="0">
            <a:off x="1955482" y="3852462"/>
            <a:ext cx="776801" cy="18551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461"/>
              </a:lnSpc>
            </a:pP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图</a:t>
            </a:r>
            <a:r>
              <a:rPr lang="en-US" altLang="zh-CN" dirty="0" sz="1400" spc="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像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分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类</a:t>
            </a:r>
            <a:endParaRPr lang="en-US" altLang="zh-CN" sz="1400">
              <a:latin typeface="等线"/>
              <a:ea typeface="等线"/>
              <a:cs typeface="等线"/>
            </a:endParaRPr>
          </a:p>
        </p:txBody>
      </p:sp>
      <p:sp>
        <p:nvSpPr>
          <p:cNvPr id="108" name="Text Box108"/>
          <p:cNvSpPr txBox="1"/>
          <p:nvPr/>
        </p:nvSpPr>
        <p:spPr>
          <a:xfrm rot="0">
            <a:off x="3302848" y="3468627"/>
            <a:ext cx="776800" cy="18551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461"/>
              </a:lnSpc>
            </a:pP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人</a:t>
            </a:r>
            <a:r>
              <a:rPr lang="en-US" altLang="zh-CN" dirty="0" sz="1400" spc="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脸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识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别</a:t>
            </a:r>
            <a:endParaRPr lang="en-US" altLang="zh-CN" sz="1400">
              <a:latin typeface="等线"/>
              <a:ea typeface="等线"/>
              <a:cs typeface="等线"/>
            </a:endParaRPr>
          </a:p>
        </p:txBody>
      </p:sp>
      <p:sp>
        <p:nvSpPr>
          <p:cNvPr id="109" name="Text Box109"/>
          <p:cNvSpPr txBox="1"/>
          <p:nvPr/>
        </p:nvSpPr>
        <p:spPr>
          <a:xfrm rot="0">
            <a:off x="3319566" y="3849417"/>
            <a:ext cx="776800" cy="185519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461"/>
              </a:lnSpc>
            </a:pP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语</a:t>
            </a:r>
            <a:r>
              <a:rPr lang="en-US" altLang="zh-CN" dirty="0" sz="1400" spc="8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音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识</a:t>
            </a:r>
            <a:r>
              <a:rPr lang="en-US" altLang="zh-CN" dirty="0" sz="14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别</a:t>
            </a:r>
            <a:endParaRPr lang="en-US" altLang="zh-CN" sz="1400">
              <a:latin typeface="等线"/>
              <a:ea typeface="等线"/>
              <a:cs typeface="等线"/>
            </a:endParaRPr>
          </a:p>
        </p:txBody>
      </p:sp>
      <p:sp>
        <p:nvSpPr>
          <p:cNvPr id="110" name="Text Box110"/>
          <p:cNvSpPr txBox="1"/>
          <p:nvPr/>
        </p:nvSpPr>
        <p:spPr>
          <a:xfrm rot="0">
            <a:off x="5102853" y="3517178"/>
            <a:ext cx="1023965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嵌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入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式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</a:t>
            </a:r>
            <a:r>
              <a:rPr lang="en-US" altLang="zh-CN" dirty="0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pp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11" name="Text Box111"/>
          <p:cNvSpPr txBox="1"/>
          <p:nvPr/>
        </p:nvSpPr>
        <p:spPr>
          <a:xfrm rot="0">
            <a:off x="6471460" y="3517178"/>
            <a:ext cx="824790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移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动</a:t>
            </a: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</a:t>
            </a:r>
            <a:r>
              <a:rPr lang="en-US" altLang="zh-CN" dirty="0" sz="160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pp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12" name="Text Box112"/>
          <p:cNvSpPr txBox="1"/>
          <p:nvPr/>
        </p:nvSpPr>
        <p:spPr>
          <a:xfrm rot="0">
            <a:off x="7713650" y="3517178"/>
            <a:ext cx="879112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Web</a:t>
            </a:r>
            <a:r>
              <a:rPr lang="en-US" altLang="zh-CN" dirty="0" sz="1600" spc="-17">
                <a:solidFill>
                  <a:srgbClr val="000000"/>
                </a:solidFill>
                <a:latin typeface="等线"/>
                <a:ea typeface="等线"/>
                <a:cs typeface="等线"/>
              </a:rPr>
              <a:t> </a:t>
            </a:r>
            <a:r>
              <a:rPr lang="en-US" altLang="zh-CN" dirty="0" sz="1600" spc="-9">
                <a:solidFill>
                  <a:srgbClr val="000000"/>
                </a:solidFill>
                <a:latin typeface="等线"/>
                <a:ea typeface="等线"/>
                <a:cs typeface="等线"/>
              </a:rPr>
              <a:t>App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13" name="Text Box113"/>
          <p:cNvSpPr txBox="1"/>
          <p:nvPr/>
        </p:nvSpPr>
        <p:spPr>
          <a:xfrm rot="0">
            <a:off x="7879792" y="2633713"/>
            <a:ext cx="667060" cy="209304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大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数</a:t>
            </a:r>
            <a:r>
              <a:rPr lang="en-US" altLang="zh-CN" dirty="0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据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14" name="Text Box114"/>
          <p:cNvSpPr txBox="1"/>
          <p:nvPr/>
        </p:nvSpPr>
        <p:spPr>
          <a:xfrm>
            <a:off x="815484" y="1409159"/>
            <a:ext cx="5363018" cy="51057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4020"/>
              </a:lnSpc>
            </a:pPr>
            <a:r>
              <a:rPr lang="en-US" altLang="zh-CN" dirty="0" sz="3850" spc="8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AI</a:t>
            </a:r>
            <a:r>
              <a:rPr lang="en-US" altLang="zh-CN" dirty="0" sz="3850" spc="22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工</a:t>
            </a:r>
            <a:r>
              <a:rPr lang="en-US" altLang="zh-CN" dirty="0" sz="3850" spc="-8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程</a:t>
            </a:r>
            <a:r>
              <a:rPr lang="en-US" altLang="zh-CN" dirty="0" sz="3850" spc="1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师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的</a:t>
            </a:r>
            <a:r>
              <a:rPr lang="en-US" altLang="zh-CN" dirty="0" sz="3850" spc="-2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知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识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体</a:t>
            </a:r>
            <a:r>
              <a:rPr lang="en-US" altLang="zh-CN" dirty="0" sz="3850" spc="1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系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结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构</a:t>
            </a:r>
            <a:endParaRPr lang="en-US" altLang="zh-CN" sz="3850">
              <a:latin typeface="等线 Light"/>
              <a:ea typeface="等线 Light"/>
              <a:cs typeface="等线 Light"/>
            </a:endParaRPr>
          </a:p>
        </p:txBody>
      </p:sp>
      <p:sp>
        <p:nvSpPr>
          <p:cNvPr id="115" name="Text Box115"/>
          <p:cNvSpPr txBox="1"/>
          <p:nvPr/>
        </p:nvSpPr>
        <p:spPr>
          <a:xfrm>
            <a:off x="9088564" y="5823728"/>
            <a:ext cx="504492" cy="16173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274"/>
              </a:lnSpc>
            </a:pPr>
            <a:r>
              <a:rPr lang="en-US" altLang="zh-CN" dirty="0" sz="1200" spc="2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学</a:t>
            </a:r>
            <a:r>
              <a:rPr lang="en-US" altLang="zh-CN" dirty="0" sz="1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校</a:t>
            </a:r>
            <a:r>
              <a:rPr lang="en-US" altLang="zh-CN" dirty="0" sz="1200" spc="2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的</a:t>
            </a:r>
            <a:endParaRPr lang="en-US" altLang="zh-CN" sz="1200">
              <a:latin typeface="等线"/>
              <a:ea typeface="等线"/>
              <a:cs typeface="等线"/>
            </a:endParaRPr>
          </a:p>
        </p:txBody>
      </p:sp>
      <p:sp>
        <p:nvSpPr>
          <p:cNvPr id="116" name="Text Box116"/>
          <p:cNvSpPr txBox="1"/>
          <p:nvPr/>
        </p:nvSpPr>
        <p:spPr>
          <a:xfrm>
            <a:off x="9088564" y="6011107"/>
            <a:ext cx="504492" cy="16173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274"/>
              </a:lnSpc>
            </a:pPr>
            <a:r>
              <a:rPr lang="en-US" altLang="zh-CN" dirty="0" sz="1200" spc="2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必</a:t>
            </a:r>
            <a:r>
              <a:rPr lang="en-US" altLang="zh-CN" dirty="0" sz="1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修</a:t>
            </a:r>
            <a:r>
              <a:rPr lang="en-US" altLang="zh-CN" dirty="0" sz="1200" spc="24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课</a:t>
            </a:r>
            <a:endParaRPr lang="en-US" altLang="zh-CN" sz="120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Image1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2253"/>
            <a:ext cx="10692386" cy="6010470"/>
          </a:xfrm>
          <a:prstGeom prst="rect">
            <a:avLst/>
          </a:prstGeom>
          <a:noFill/>
        </p:spPr>
      </p:pic>
      <p:grpSp>
        <p:nvGrpSpPr>
          <p:cNvPr id="118" name="Group118"/>
          <p:cNvGrpSpPr/>
          <p:nvPr/>
        </p:nvGrpSpPr>
        <p:grpSpPr>
          <a:xfrm>
            <a:off x="1287902" y="3346428"/>
            <a:ext cx="2991897" cy="1987751"/>
            <a:chOff x="1287902" y="3346428"/>
            <a:chExt cx="2991897" cy="1987751"/>
          </a:xfrm>
        </p:grpSpPr>
        <p:sp>
          <p:nvSpPr>
            <p:cNvPr id="119" name="Path119"/>
            <p:cNvSpPr/>
            <p:nvPr/>
          </p:nvSpPr>
          <p:spPr>
            <a:xfrm>
              <a:off x="1671987" y="4743185"/>
              <a:ext cx="1002887" cy="315298"/>
            </a:xfrm>
            <a:custGeom>
              <a:avLst/>
              <a:gdLst/>
              <a:ahLst/>
              <a:cxnLst/>
              <a:rect l="l" t="t" r="r" b="b"/>
              <a:pathLst>
                <a:path w="1002887" h="315298">
                  <a:moveTo>
                    <a:pt x="0" y="53311"/>
                  </a:moveTo>
                  <a:cubicBezTo>
                    <a:pt x="0" y="24371"/>
                    <a:pt x="24386" y="0"/>
                    <a:pt x="53345" y="0"/>
                  </a:cubicBezTo>
                  <a:lnTo>
                    <a:pt x="949542" y="0"/>
                  </a:lnTo>
                  <a:cubicBezTo>
                    <a:pt x="978501" y="0"/>
                    <a:pt x="1002887" y="24371"/>
                    <a:pt x="1002887" y="53311"/>
                  </a:cubicBezTo>
                  <a:lnTo>
                    <a:pt x="1002887" y="263510"/>
                  </a:lnTo>
                  <a:cubicBezTo>
                    <a:pt x="1002887" y="292450"/>
                    <a:pt x="978501" y="315298"/>
                    <a:pt x="949542" y="315298"/>
                  </a:cubicBezTo>
                  <a:lnTo>
                    <a:pt x="53345" y="315298"/>
                  </a:lnTo>
                  <a:cubicBezTo>
                    <a:pt x="24386" y="315298"/>
                    <a:pt x="0" y="292450"/>
                    <a:pt x="0" y="263510"/>
                  </a:cubicBezTo>
                  <a:lnTo>
                    <a:pt x="0" y="53311"/>
                  </a:lnTo>
                  <a:close/>
                </a:path>
              </a:pathLst>
            </a:custGeom>
            <a:solidFill>
              <a:srgbClr val="FFF2CC">
                <a:alpha val="100000"/>
              </a:srgbClr>
            </a:solidFill>
            <a:ln w="0" cap="sq">
              <a:solidFill>
                <a:srgbClr val="FFF2CC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20" name="Path120"/>
            <p:cNvSpPr/>
            <p:nvPr/>
          </p:nvSpPr>
          <p:spPr>
            <a:xfrm>
              <a:off x="1661318" y="4732523"/>
              <a:ext cx="1024225" cy="336622"/>
            </a:xfrm>
            <a:custGeom>
              <a:avLst/>
              <a:gdLst/>
              <a:ahLst/>
              <a:cxnLst/>
              <a:rect l="l" t="t" r="r" b="b"/>
              <a:pathLst>
                <a:path w="1024225" h="336622">
                  <a:moveTo>
                    <a:pt x="10669" y="63974"/>
                  </a:moveTo>
                  <a:cubicBezTo>
                    <a:pt x="10669" y="35033"/>
                    <a:pt x="35055" y="10662"/>
                    <a:pt x="64014" y="10662"/>
                  </a:cubicBezTo>
                  <a:lnTo>
                    <a:pt x="960211" y="10662"/>
                  </a:lnTo>
                  <a:cubicBezTo>
                    <a:pt x="989170" y="10662"/>
                    <a:pt x="1013556" y="35033"/>
                    <a:pt x="1013556" y="63974"/>
                  </a:cubicBezTo>
                  <a:lnTo>
                    <a:pt x="1013556" y="274172"/>
                  </a:lnTo>
                  <a:cubicBezTo>
                    <a:pt x="1013556" y="303113"/>
                    <a:pt x="989170" y="325961"/>
                    <a:pt x="960211" y="325961"/>
                  </a:cubicBezTo>
                  <a:lnTo>
                    <a:pt x="64014" y="325961"/>
                  </a:lnTo>
                  <a:cubicBezTo>
                    <a:pt x="35055" y="325961"/>
                    <a:pt x="10669" y="303113"/>
                    <a:pt x="10669" y="274172"/>
                  </a:cubicBezTo>
                  <a:lnTo>
                    <a:pt x="10669" y="63974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21" name="Text Box121"/>
            <p:cNvSpPr txBox="1"/>
            <p:nvPr/>
          </p:nvSpPr>
          <p:spPr>
            <a:xfrm rot="0">
              <a:off x="1970706" y="4804233"/>
              <a:ext cx="465873" cy="209303"/>
            </a:xfrm>
            <a:prstGeom prst="rect">
              <a:avLst/>
            </a:prstGeom>
          </p:spPr>
          <p:txBody>
            <a:bodyPr wrap="square" lIns="0" tIns="0" rIns="0" rtlCol="0">
              <a:spAutoFit/>
            </a:bodyPr>
            <a:lstStyle/>
            <a:p>
              <a:pPr rtl="0" algn="l">
                <a:lnSpc>
                  <a:spcPts val="1648"/>
                </a:lnSpc>
              </a:pP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看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书</a:t>
              </a:r>
              <a:endParaRPr lang="en-US" altLang="zh-CN" sz="1600">
                <a:latin typeface="等线"/>
                <a:ea typeface="等线"/>
                <a:cs typeface="等线"/>
              </a:endParaRPr>
            </a:p>
          </p:txBody>
        </p:sp>
        <p:sp>
          <p:nvSpPr>
            <p:cNvPr id="122" name="Path122"/>
            <p:cNvSpPr/>
            <p:nvPr/>
          </p:nvSpPr>
          <p:spPr>
            <a:xfrm>
              <a:off x="2283169" y="3620601"/>
              <a:ext cx="1001363" cy="315298"/>
            </a:xfrm>
            <a:custGeom>
              <a:avLst/>
              <a:gdLst/>
              <a:ahLst/>
              <a:cxnLst/>
              <a:rect l="l" t="t" r="r" b="b"/>
              <a:pathLst>
                <a:path w="1001363" h="315298">
                  <a:moveTo>
                    <a:pt x="0" y="53311"/>
                  </a:moveTo>
                  <a:cubicBezTo>
                    <a:pt x="0" y="22848"/>
                    <a:pt x="22862" y="0"/>
                    <a:pt x="51821" y="0"/>
                  </a:cubicBezTo>
                  <a:lnTo>
                    <a:pt x="949542" y="0"/>
                  </a:lnTo>
                  <a:cubicBezTo>
                    <a:pt x="978501" y="0"/>
                    <a:pt x="1001363" y="22848"/>
                    <a:pt x="1001363" y="53311"/>
                  </a:cubicBezTo>
                  <a:lnTo>
                    <a:pt x="1001363" y="263510"/>
                  </a:lnTo>
                  <a:cubicBezTo>
                    <a:pt x="1001363" y="292451"/>
                    <a:pt x="978501" y="315299"/>
                    <a:pt x="949542" y="315299"/>
                  </a:cubicBezTo>
                  <a:lnTo>
                    <a:pt x="51821" y="315299"/>
                  </a:lnTo>
                  <a:cubicBezTo>
                    <a:pt x="22862" y="315299"/>
                    <a:pt x="0" y="292451"/>
                    <a:pt x="0" y="263510"/>
                  </a:cubicBezTo>
                  <a:lnTo>
                    <a:pt x="0" y="53311"/>
                  </a:lnTo>
                  <a:close/>
                </a:path>
              </a:pathLst>
            </a:custGeom>
            <a:solidFill>
              <a:srgbClr val="FFF2CC">
                <a:alpha val="100000"/>
              </a:srgbClr>
            </a:solidFill>
            <a:ln w="0" cap="sq">
              <a:solidFill>
                <a:srgbClr val="FFF2CC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23" name="Path123"/>
            <p:cNvSpPr/>
            <p:nvPr/>
          </p:nvSpPr>
          <p:spPr>
            <a:xfrm>
              <a:off x="2272500" y="3609938"/>
              <a:ext cx="1022701" cy="336624"/>
            </a:xfrm>
            <a:custGeom>
              <a:avLst/>
              <a:gdLst/>
              <a:ahLst/>
              <a:cxnLst/>
              <a:rect l="l" t="t" r="r" b="b"/>
              <a:pathLst>
                <a:path w="1022701" h="336624">
                  <a:moveTo>
                    <a:pt x="10669" y="63974"/>
                  </a:moveTo>
                  <a:cubicBezTo>
                    <a:pt x="10669" y="33510"/>
                    <a:pt x="33531" y="10663"/>
                    <a:pt x="62490" y="10663"/>
                  </a:cubicBezTo>
                  <a:lnTo>
                    <a:pt x="960211" y="10663"/>
                  </a:lnTo>
                  <a:cubicBezTo>
                    <a:pt x="989170" y="10663"/>
                    <a:pt x="1012032" y="33510"/>
                    <a:pt x="1012032" y="63974"/>
                  </a:cubicBezTo>
                  <a:lnTo>
                    <a:pt x="1012032" y="274173"/>
                  </a:lnTo>
                  <a:cubicBezTo>
                    <a:pt x="1012032" y="303113"/>
                    <a:pt x="989170" y="325961"/>
                    <a:pt x="960211" y="325961"/>
                  </a:cubicBezTo>
                  <a:lnTo>
                    <a:pt x="62490" y="325961"/>
                  </a:lnTo>
                  <a:cubicBezTo>
                    <a:pt x="33531" y="325961"/>
                    <a:pt x="10669" y="303113"/>
                    <a:pt x="10669" y="274173"/>
                  </a:cubicBezTo>
                  <a:lnTo>
                    <a:pt x="10669" y="63974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24" name="Text Box124"/>
            <p:cNvSpPr txBox="1"/>
            <p:nvPr/>
          </p:nvSpPr>
          <p:spPr>
            <a:xfrm rot="0">
              <a:off x="2479763" y="3681619"/>
              <a:ext cx="667061" cy="209303"/>
            </a:xfrm>
            <a:prstGeom prst="rect">
              <a:avLst/>
            </a:prstGeom>
          </p:spPr>
          <p:txBody>
            <a:bodyPr wrap="square" lIns="0" tIns="0" rIns="0" rtlCol="0">
              <a:spAutoFit/>
            </a:bodyPr>
            <a:lstStyle/>
            <a:p>
              <a:pPr rtl="0" algn="l">
                <a:lnSpc>
                  <a:spcPts val="1648"/>
                </a:lnSpc>
              </a:pP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跑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例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程</a:t>
              </a:r>
              <a:endParaRPr lang="en-US" altLang="zh-CN" sz="1600">
                <a:latin typeface="等线"/>
                <a:ea typeface="等线"/>
                <a:cs typeface="等线"/>
              </a:endParaRPr>
            </a:p>
          </p:txBody>
        </p:sp>
        <p:sp>
          <p:nvSpPr>
            <p:cNvPr id="125" name="Path125"/>
            <p:cNvSpPr/>
            <p:nvPr/>
          </p:nvSpPr>
          <p:spPr>
            <a:xfrm>
              <a:off x="2923309" y="4743185"/>
              <a:ext cx="1002887" cy="315298"/>
            </a:xfrm>
            <a:custGeom>
              <a:avLst/>
              <a:gdLst/>
              <a:ahLst/>
              <a:cxnLst/>
              <a:rect l="l" t="t" r="r" b="b"/>
              <a:pathLst>
                <a:path w="1002887" h="315298">
                  <a:moveTo>
                    <a:pt x="0" y="53311"/>
                  </a:moveTo>
                  <a:cubicBezTo>
                    <a:pt x="0" y="24371"/>
                    <a:pt x="24386" y="0"/>
                    <a:pt x="53345" y="0"/>
                  </a:cubicBezTo>
                  <a:lnTo>
                    <a:pt x="949542" y="0"/>
                  </a:lnTo>
                  <a:cubicBezTo>
                    <a:pt x="980025" y="0"/>
                    <a:pt x="1002887" y="24371"/>
                    <a:pt x="1002887" y="53311"/>
                  </a:cubicBezTo>
                  <a:lnTo>
                    <a:pt x="1002887" y="263510"/>
                  </a:lnTo>
                  <a:cubicBezTo>
                    <a:pt x="1002887" y="292450"/>
                    <a:pt x="980025" y="315298"/>
                    <a:pt x="949542" y="315298"/>
                  </a:cubicBezTo>
                  <a:lnTo>
                    <a:pt x="53345" y="315298"/>
                  </a:lnTo>
                  <a:cubicBezTo>
                    <a:pt x="24386" y="315298"/>
                    <a:pt x="0" y="292450"/>
                    <a:pt x="0" y="263510"/>
                  </a:cubicBezTo>
                  <a:lnTo>
                    <a:pt x="0" y="53311"/>
                  </a:lnTo>
                  <a:close/>
                </a:path>
              </a:pathLst>
            </a:custGeom>
            <a:solidFill>
              <a:srgbClr val="FFF2CC">
                <a:alpha val="100000"/>
              </a:srgbClr>
            </a:solidFill>
            <a:ln w="0" cap="sq">
              <a:solidFill>
                <a:srgbClr val="FFF2CC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26" name="Path126"/>
            <p:cNvSpPr/>
            <p:nvPr/>
          </p:nvSpPr>
          <p:spPr>
            <a:xfrm>
              <a:off x="2912640" y="4732523"/>
              <a:ext cx="1024225" cy="336622"/>
            </a:xfrm>
            <a:custGeom>
              <a:avLst/>
              <a:gdLst/>
              <a:ahLst/>
              <a:cxnLst/>
              <a:rect l="l" t="t" r="r" b="b"/>
              <a:pathLst>
                <a:path w="1024225" h="336622">
                  <a:moveTo>
                    <a:pt x="10669" y="63974"/>
                  </a:moveTo>
                  <a:cubicBezTo>
                    <a:pt x="10669" y="35033"/>
                    <a:pt x="35055" y="10662"/>
                    <a:pt x="64014" y="10662"/>
                  </a:cubicBezTo>
                  <a:lnTo>
                    <a:pt x="960211" y="10662"/>
                  </a:lnTo>
                  <a:cubicBezTo>
                    <a:pt x="990694" y="10662"/>
                    <a:pt x="1013556" y="35033"/>
                    <a:pt x="1013556" y="63974"/>
                  </a:cubicBezTo>
                  <a:lnTo>
                    <a:pt x="1013556" y="274172"/>
                  </a:lnTo>
                  <a:cubicBezTo>
                    <a:pt x="1013556" y="303113"/>
                    <a:pt x="990694" y="325961"/>
                    <a:pt x="960211" y="325961"/>
                  </a:cubicBezTo>
                  <a:lnTo>
                    <a:pt x="64014" y="325961"/>
                  </a:lnTo>
                  <a:cubicBezTo>
                    <a:pt x="35055" y="325961"/>
                    <a:pt x="10669" y="303113"/>
                    <a:pt x="10669" y="274172"/>
                  </a:cubicBezTo>
                  <a:lnTo>
                    <a:pt x="10669" y="63974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27" name="Text Box127"/>
            <p:cNvSpPr txBox="1"/>
            <p:nvPr/>
          </p:nvSpPr>
          <p:spPr>
            <a:xfrm rot="0">
              <a:off x="3121439" y="4804233"/>
              <a:ext cx="667060" cy="209303"/>
            </a:xfrm>
            <a:prstGeom prst="rect">
              <a:avLst/>
            </a:prstGeom>
          </p:spPr>
          <p:txBody>
            <a:bodyPr wrap="square" lIns="0" tIns="0" rIns="0" rtlCol="0">
              <a:spAutoFit/>
            </a:bodyPr>
            <a:lstStyle/>
            <a:p>
              <a:pPr rtl="0" algn="l">
                <a:lnSpc>
                  <a:spcPts val="1648"/>
                </a:lnSpc>
              </a:pP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看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教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程</a:t>
              </a:r>
              <a:endParaRPr lang="en-US" altLang="zh-CN" sz="1600">
                <a:latin typeface="等线"/>
                <a:ea typeface="等线"/>
                <a:cs typeface="等线"/>
              </a:endParaRPr>
            </a:p>
          </p:txBody>
        </p:sp>
        <p:sp>
          <p:nvSpPr>
            <p:cNvPr id="128" name="Path128"/>
            <p:cNvSpPr/>
            <p:nvPr/>
          </p:nvSpPr>
          <p:spPr>
            <a:xfrm>
              <a:off x="2600190" y="4161329"/>
              <a:ext cx="367319" cy="357948"/>
            </a:xfrm>
            <a:custGeom>
              <a:avLst/>
              <a:gdLst/>
              <a:ahLst/>
              <a:cxnLst/>
              <a:rect l="l" t="t" r="r" b="b"/>
              <a:pathLst>
                <a:path w="367319" h="357948">
                  <a:moveTo>
                    <a:pt x="0" y="149272"/>
                  </a:moveTo>
                  <a:lnTo>
                    <a:pt x="153939" y="149272"/>
                  </a:lnTo>
                  <a:lnTo>
                    <a:pt x="153939" y="0"/>
                  </a:lnTo>
                  <a:lnTo>
                    <a:pt x="211856" y="0"/>
                  </a:lnTo>
                  <a:lnTo>
                    <a:pt x="211856" y="149272"/>
                  </a:lnTo>
                  <a:lnTo>
                    <a:pt x="367319" y="149272"/>
                  </a:lnTo>
                  <a:lnTo>
                    <a:pt x="367319" y="207153"/>
                  </a:lnTo>
                  <a:lnTo>
                    <a:pt x="211856" y="207153"/>
                  </a:lnTo>
                  <a:lnTo>
                    <a:pt x="211856" y="357948"/>
                  </a:lnTo>
                  <a:lnTo>
                    <a:pt x="153939" y="357948"/>
                  </a:lnTo>
                  <a:lnTo>
                    <a:pt x="153939" y="207153"/>
                  </a:lnTo>
                  <a:lnTo>
                    <a:pt x="0" y="207153"/>
                  </a:lnTo>
                  <a:lnTo>
                    <a:pt x="0" y="149272"/>
                  </a:lnTo>
                  <a:close/>
                </a:path>
              </a:pathLst>
            </a:custGeom>
            <a:solidFill>
              <a:srgbClr val="4472C4">
                <a:alpha val="100000"/>
              </a:srgbClr>
            </a:solidFill>
            <a:ln w="0" cap="sq">
              <a:solidFill>
                <a:srgbClr val="4472C4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29" name="Path129"/>
            <p:cNvSpPr/>
            <p:nvPr/>
          </p:nvSpPr>
          <p:spPr>
            <a:xfrm>
              <a:off x="2589522" y="4150667"/>
              <a:ext cx="388656" cy="379272"/>
            </a:xfrm>
            <a:custGeom>
              <a:avLst/>
              <a:gdLst/>
              <a:ahLst/>
              <a:cxnLst/>
              <a:rect l="l" t="t" r="r" b="b"/>
              <a:pathLst>
                <a:path w="388656" h="379272">
                  <a:moveTo>
                    <a:pt x="10669" y="159934"/>
                  </a:moveTo>
                  <a:lnTo>
                    <a:pt x="164608" y="159934"/>
                  </a:lnTo>
                  <a:lnTo>
                    <a:pt x="164608" y="10662"/>
                  </a:lnTo>
                  <a:lnTo>
                    <a:pt x="222525" y="10662"/>
                  </a:lnTo>
                  <a:lnTo>
                    <a:pt x="222525" y="159934"/>
                  </a:lnTo>
                  <a:lnTo>
                    <a:pt x="377988" y="159934"/>
                  </a:lnTo>
                  <a:lnTo>
                    <a:pt x="377988" y="217815"/>
                  </a:lnTo>
                  <a:lnTo>
                    <a:pt x="222525" y="217815"/>
                  </a:lnTo>
                  <a:lnTo>
                    <a:pt x="222525" y="368610"/>
                  </a:lnTo>
                  <a:lnTo>
                    <a:pt x="164608" y="368610"/>
                  </a:lnTo>
                  <a:lnTo>
                    <a:pt x="164608" y="217815"/>
                  </a:lnTo>
                  <a:lnTo>
                    <a:pt x="10669" y="217815"/>
                  </a:lnTo>
                  <a:lnTo>
                    <a:pt x="10669" y="159934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30" name="Path130"/>
            <p:cNvSpPr/>
            <p:nvPr/>
          </p:nvSpPr>
          <p:spPr>
            <a:xfrm>
              <a:off x="1287902" y="4088217"/>
              <a:ext cx="10669" cy="1136293"/>
            </a:xfrm>
            <a:custGeom>
              <a:avLst/>
              <a:gdLst/>
              <a:ahLst/>
              <a:cxnLst/>
              <a:rect l="l" t="t" r="r" b="b"/>
              <a:pathLst>
                <a:path w="10669" h="1136293">
                  <a:moveTo>
                    <a:pt x="0" y="1136293"/>
                  </a:moveTo>
                  <a:lnTo>
                    <a:pt x="0" y="1092121"/>
                  </a:lnTo>
                  <a:lnTo>
                    <a:pt x="10669" y="1092121"/>
                  </a:lnTo>
                  <a:lnTo>
                    <a:pt x="10669" y="1136293"/>
                  </a:lnTo>
                  <a:lnTo>
                    <a:pt x="0" y="1136293"/>
                  </a:lnTo>
                  <a:close/>
                  <a:moveTo>
                    <a:pt x="0" y="1058611"/>
                  </a:moveTo>
                  <a:lnTo>
                    <a:pt x="0" y="1012915"/>
                  </a:lnTo>
                  <a:lnTo>
                    <a:pt x="10669" y="1012915"/>
                  </a:lnTo>
                  <a:lnTo>
                    <a:pt x="10669" y="1058611"/>
                  </a:lnTo>
                  <a:lnTo>
                    <a:pt x="0" y="1058611"/>
                  </a:lnTo>
                  <a:close/>
                  <a:moveTo>
                    <a:pt x="0" y="980929"/>
                  </a:moveTo>
                  <a:lnTo>
                    <a:pt x="0" y="935233"/>
                  </a:lnTo>
                  <a:lnTo>
                    <a:pt x="10669" y="935233"/>
                  </a:lnTo>
                  <a:lnTo>
                    <a:pt x="10669" y="980929"/>
                  </a:lnTo>
                  <a:lnTo>
                    <a:pt x="0" y="980929"/>
                  </a:lnTo>
                  <a:close/>
                  <a:moveTo>
                    <a:pt x="0" y="901723"/>
                  </a:moveTo>
                  <a:lnTo>
                    <a:pt x="0" y="857551"/>
                  </a:lnTo>
                  <a:lnTo>
                    <a:pt x="10669" y="857551"/>
                  </a:lnTo>
                  <a:lnTo>
                    <a:pt x="10669" y="901723"/>
                  </a:lnTo>
                  <a:lnTo>
                    <a:pt x="0" y="901723"/>
                  </a:lnTo>
                  <a:close/>
                  <a:moveTo>
                    <a:pt x="0" y="824041"/>
                  </a:moveTo>
                  <a:lnTo>
                    <a:pt x="0" y="779869"/>
                  </a:lnTo>
                  <a:lnTo>
                    <a:pt x="10669" y="779869"/>
                  </a:lnTo>
                  <a:lnTo>
                    <a:pt x="10669" y="824041"/>
                  </a:lnTo>
                  <a:lnTo>
                    <a:pt x="0" y="824041"/>
                  </a:lnTo>
                  <a:close/>
                  <a:moveTo>
                    <a:pt x="0" y="746359"/>
                  </a:moveTo>
                  <a:lnTo>
                    <a:pt x="0" y="702187"/>
                  </a:lnTo>
                  <a:lnTo>
                    <a:pt x="10669" y="702187"/>
                  </a:lnTo>
                  <a:lnTo>
                    <a:pt x="10669" y="746359"/>
                  </a:lnTo>
                  <a:lnTo>
                    <a:pt x="0" y="746359"/>
                  </a:lnTo>
                  <a:close/>
                  <a:moveTo>
                    <a:pt x="0" y="668677"/>
                  </a:moveTo>
                  <a:lnTo>
                    <a:pt x="0" y="624504"/>
                  </a:lnTo>
                  <a:lnTo>
                    <a:pt x="10669" y="624504"/>
                  </a:lnTo>
                  <a:lnTo>
                    <a:pt x="10669" y="668677"/>
                  </a:lnTo>
                  <a:lnTo>
                    <a:pt x="0" y="668677"/>
                  </a:lnTo>
                  <a:close/>
                  <a:moveTo>
                    <a:pt x="0" y="590995"/>
                  </a:moveTo>
                  <a:lnTo>
                    <a:pt x="0" y="546822"/>
                  </a:lnTo>
                  <a:lnTo>
                    <a:pt x="10669" y="546822"/>
                  </a:lnTo>
                  <a:lnTo>
                    <a:pt x="10669" y="590995"/>
                  </a:lnTo>
                  <a:lnTo>
                    <a:pt x="0" y="590995"/>
                  </a:lnTo>
                  <a:close/>
                  <a:moveTo>
                    <a:pt x="0" y="513312"/>
                  </a:moveTo>
                  <a:lnTo>
                    <a:pt x="0" y="467617"/>
                  </a:lnTo>
                  <a:lnTo>
                    <a:pt x="10669" y="467617"/>
                  </a:lnTo>
                  <a:lnTo>
                    <a:pt x="10669" y="513312"/>
                  </a:lnTo>
                  <a:lnTo>
                    <a:pt x="0" y="513312"/>
                  </a:lnTo>
                  <a:close/>
                  <a:moveTo>
                    <a:pt x="0" y="434107"/>
                  </a:moveTo>
                  <a:lnTo>
                    <a:pt x="0" y="389934"/>
                  </a:lnTo>
                  <a:lnTo>
                    <a:pt x="10669" y="389934"/>
                  </a:lnTo>
                  <a:lnTo>
                    <a:pt x="10669" y="434107"/>
                  </a:lnTo>
                  <a:lnTo>
                    <a:pt x="0" y="434107"/>
                  </a:lnTo>
                  <a:close/>
                  <a:moveTo>
                    <a:pt x="0" y="356424"/>
                  </a:moveTo>
                  <a:lnTo>
                    <a:pt x="0" y="312252"/>
                  </a:lnTo>
                  <a:lnTo>
                    <a:pt x="10669" y="312252"/>
                  </a:lnTo>
                  <a:lnTo>
                    <a:pt x="10669" y="356424"/>
                  </a:lnTo>
                  <a:lnTo>
                    <a:pt x="0" y="356424"/>
                  </a:lnTo>
                  <a:close/>
                  <a:moveTo>
                    <a:pt x="0" y="278742"/>
                  </a:moveTo>
                  <a:lnTo>
                    <a:pt x="0" y="234570"/>
                  </a:lnTo>
                  <a:lnTo>
                    <a:pt x="10669" y="234570"/>
                  </a:lnTo>
                  <a:lnTo>
                    <a:pt x="10669" y="278742"/>
                  </a:lnTo>
                  <a:lnTo>
                    <a:pt x="0" y="278742"/>
                  </a:lnTo>
                  <a:close/>
                  <a:moveTo>
                    <a:pt x="0" y="201060"/>
                  </a:moveTo>
                  <a:lnTo>
                    <a:pt x="0" y="156888"/>
                  </a:lnTo>
                  <a:lnTo>
                    <a:pt x="10669" y="156888"/>
                  </a:lnTo>
                  <a:lnTo>
                    <a:pt x="10669" y="201060"/>
                  </a:lnTo>
                  <a:lnTo>
                    <a:pt x="0" y="201060"/>
                  </a:lnTo>
                  <a:close/>
                  <a:moveTo>
                    <a:pt x="0" y="123378"/>
                  </a:moveTo>
                  <a:lnTo>
                    <a:pt x="0" y="79206"/>
                  </a:lnTo>
                  <a:lnTo>
                    <a:pt x="10669" y="79206"/>
                  </a:lnTo>
                  <a:lnTo>
                    <a:pt x="10669" y="123378"/>
                  </a:lnTo>
                  <a:lnTo>
                    <a:pt x="0" y="123378"/>
                  </a:lnTo>
                  <a:close/>
                  <a:moveTo>
                    <a:pt x="0" y="45696"/>
                  </a:moveTo>
                  <a:lnTo>
                    <a:pt x="0" y="0"/>
                  </a:lnTo>
                  <a:lnTo>
                    <a:pt x="10669" y="0"/>
                  </a:lnTo>
                  <a:lnTo>
                    <a:pt x="10669" y="45696"/>
                  </a:lnTo>
                  <a:lnTo>
                    <a:pt x="0" y="45696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31" name="Path131"/>
            <p:cNvSpPr/>
            <p:nvPr/>
          </p:nvSpPr>
          <p:spPr>
            <a:xfrm>
              <a:off x="1287902" y="3346428"/>
              <a:ext cx="481630" cy="709802"/>
            </a:xfrm>
            <a:custGeom>
              <a:avLst/>
              <a:gdLst/>
              <a:ahLst/>
              <a:cxnLst/>
              <a:rect l="l" t="t" r="r" b="b"/>
              <a:pathLst>
                <a:path w="481630" h="709802">
                  <a:moveTo>
                    <a:pt x="0" y="709802"/>
                  </a:moveTo>
                  <a:lnTo>
                    <a:pt x="0" y="664107"/>
                  </a:lnTo>
                  <a:lnTo>
                    <a:pt x="10669" y="664107"/>
                  </a:lnTo>
                  <a:lnTo>
                    <a:pt x="10669" y="709802"/>
                  </a:lnTo>
                  <a:lnTo>
                    <a:pt x="0" y="709802"/>
                  </a:lnTo>
                  <a:close/>
                  <a:moveTo>
                    <a:pt x="0" y="630597"/>
                  </a:moveTo>
                  <a:lnTo>
                    <a:pt x="0" y="586425"/>
                  </a:lnTo>
                  <a:lnTo>
                    <a:pt x="10669" y="586425"/>
                  </a:lnTo>
                  <a:lnTo>
                    <a:pt x="10669" y="630597"/>
                  </a:lnTo>
                  <a:lnTo>
                    <a:pt x="0" y="630597"/>
                  </a:lnTo>
                  <a:close/>
                  <a:moveTo>
                    <a:pt x="0" y="552915"/>
                  </a:moveTo>
                  <a:lnTo>
                    <a:pt x="0" y="508743"/>
                  </a:lnTo>
                  <a:lnTo>
                    <a:pt x="10669" y="508743"/>
                  </a:lnTo>
                  <a:lnTo>
                    <a:pt x="10669" y="552915"/>
                  </a:lnTo>
                  <a:lnTo>
                    <a:pt x="0" y="552915"/>
                  </a:lnTo>
                  <a:close/>
                  <a:moveTo>
                    <a:pt x="0" y="475233"/>
                  </a:moveTo>
                  <a:lnTo>
                    <a:pt x="0" y="431060"/>
                  </a:lnTo>
                  <a:lnTo>
                    <a:pt x="10669" y="431060"/>
                  </a:lnTo>
                  <a:lnTo>
                    <a:pt x="10669" y="475233"/>
                  </a:lnTo>
                  <a:lnTo>
                    <a:pt x="0" y="475233"/>
                  </a:lnTo>
                  <a:close/>
                  <a:moveTo>
                    <a:pt x="0" y="397551"/>
                  </a:moveTo>
                  <a:lnTo>
                    <a:pt x="0" y="353378"/>
                  </a:lnTo>
                  <a:lnTo>
                    <a:pt x="10669" y="353378"/>
                  </a:lnTo>
                  <a:lnTo>
                    <a:pt x="10669" y="397551"/>
                  </a:lnTo>
                  <a:lnTo>
                    <a:pt x="0" y="397551"/>
                  </a:lnTo>
                  <a:close/>
                  <a:moveTo>
                    <a:pt x="0" y="319868"/>
                  </a:moveTo>
                  <a:lnTo>
                    <a:pt x="0" y="274173"/>
                  </a:lnTo>
                  <a:lnTo>
                    <a:pt x="10669" y="274173"/>
                  </a:lnTo>
                  <a:lnTo>
                    <a:pt x="10669" y="319868"/>
                  </a:lnTo>
                  <a:lnTo>
                    <a:pt x="0" y="319868"/>
                  </a:lnTo>
                  <a:close/>
                  <a:moveTo>
                    <a:pt x="0" y="242186"/>
                  </a:moveTo>
                  <a:lnTo>
                    <a:pt x="0" y="196491"/>
                  </a:lnTo>
                  <a:lnTo>
                    <a:pt x="10669" y="196491"/>
                  </a:lnTo>
                  <a:lnTo>
                    <a:pt x="10669" y="242186"/>
                  </a:lnTo>
                  <a:lnTo>
                    <a:pt x="0" y="242186"/>
                  </a:lnTo>
                  <a:close/>
                  <a:moveTo>
                    <a:pt x="0" y="162980"/>
                  </a:moveTo>
                  <a:lnTo>
                    <a:pt x="0" y="118808"/>
                  </a:lnTo>
                  <a:lnTo>
                    <a:pt x="10669" y="118808"/>
                  </a:lnTo>
                  <a:lnTo>
                    <a:pt x="10669" y="162980"/>
                  </a:lnTo>
                  <a:lnTo>
                    <a:pt x="0" y="162980"/>
                  </a:lnTo>
                  <a:close/>
                  <a:moveTo>
                    <a:pt x="1524" y="83775"/>
                  </a:moveTo>
                  <a:lnTo>
                    <a:pt x="4572" y="76159"/>
                  </a:lnTo>
                  <a:lnTo>
                    <a:pt x="7621" y="67020"/>
                  </a:lnTo>
                  <a:lnTo>
                    <a:pt x="12193" y="56358"/>
                  </a:lnTo>
                  <a:lnTo>
                    <a:pt x="18290" y="47219"/>
                  </a:lnTo>
                  <a:lnTo>
                    <a:pt x="21338" y="42649"/>
                  </a:lnTo>
                  <a:lnTo>
                    <a:pt x="30483" y="48742"/>
                  </a:lnTo>
                  <a:lnTo>
                    <a:pt x="27435" y="54835"/>
                  </a:lnTo>
                  <a:lnTo>
                    <a:pt x="27435" y="53311"/>
                  </a:lnTo>
                  <a:lnTo>
                    <a:pt x="22862" y="62450"/>
                  </a:lnTo>
                  <a:lnTo>
                    <a:pt x="22862" y="62450"/>
                  </a:lnTo>
                  <a:lnTo>
                    <a:pt x="18290" y="71590"/>
                  </a:lnTo>
                  <a:lnTo>
                    <a:pt x="18290" y="70067"/>
                  </a:lnTo>
                  <a:lnTo>
                    <a:pt x="15241" y="80729"/>
                  </a:lnTo>
                  <a:lnTo>
                    <a:pt x="15241" y="79206"/>
                  </a:lnTo>
                  <a:lnTo>
                    <a:pt x="12193" y="86821"/>
                  </a:lnTo>
                  <a:lnTo>
                    <a:pt x="1524" y="83775"/>
                  </a:lnTo>
                  <a:close/>
                  <a:moveTo>
                    <a:pt x="47248" y="18278"/>
                  </a:moveTo>
                  <a:lnTo>
                    <a:pt x="47248" y="18278"/>
                  </a:lnTo>
                  <a:lnTo>
                    <a:pt x="56393" y="12186"/>
                  </a:lnTo>
                  <a:lnTo>
                    <a:pt x="65538" y="7616"/>
                  </a:lnTo>
                  <a:lnTo>
                    <a:pt x="76207" y="4570"/>
                  </a:lnTo>
                  <a:lnTo>
                    <a:pt x="86876" y="1524"/>
                  </a:lnTo>
                  <a:lnTo>
                    <a:pt x="89925" y="1524"/>
                  </a:lnTo>
                  <a:lnTo>
                    <a:pt x="92973" y="12186"/>
                  </a:lnTo>
                  <a:lnTo>
                    <a:pt x="88400" y="12186"/>
                  </a:lnTo>
                  <a:lnTo>
                    <a:pt x="88400" y="12186"/>
                  </a:lnTo>
                  <a:lnTo>
                    <a:pt x="79256" y="15232"/>
                  </a:lnTo>
                  <a:lnTo>
                    <a:pt x="79256" y="15232"/>
                  </a:lnTo>
                  <a:lnTo>
                    <a:pt x="70111" y="18278"/>
                  </a:lnTo>
                  <a:lnTo>
                    <a:pt x="70111" y="18278"/>
                  </a:lnTo>
                  <a:lnTo>
                    <a:pt x="60966" y="22848"/>
                  </a:lnTo>
                  <a:lnTo>
                    <a:pt x="62490" y="22848"/>
                  </a:lnTo>
                  <a:lnTo>
                    <a:pt x="53345" y="27417"/>
                  </a:lnTo>
                  <a:lnTo>
                    <a:pt x="53345" y="27417"/>
                  </a:lnTo>
                  <a:lnTo>
                    <a:pt x="53345" y="27417"/>
                  </a:lnTo>
                  <a:lnTo>
                    <a:pt x="47248" y="18278"/>
                  </a:lnTo>
                  <a:close/>
                  <a:moveTo>
                    <a:pt x="124980" y="0"/>
                  </a:moveTo>
                  <a:lnTo>
                    <a:pt x="169180" y="0"/>
                  </a:lnTo>
                  <a:lnTo>
                    <a:pt x="169180" y="10663"/>
                  </a:lnTo>
                  <a:lnTo>
                    <a:pt x="124980" y="10663"/>
                  </a:lnTo>
                  <a:lnTo>
                    <a:pt x="124980" y="0"/>
                  </a:lnTo>
                  <a:close/>
                  <a:moveTo>
                    <a:pt x="202711" y="0"/>
                  </a:moveTo>
                  <a:lnTo>
                    <a:pt x="246911" y="0"/>
                  </a:lnTo>
                  <a:lnTo>
                    <a:pt x="246911" y="10663"/>
                  </a:lnTo>
                  <a:lnTo>
                    <a:pt x="202711" y="10663"/>
                  </a:lnTo>
                  <a:lnTo>
                    <a:pt x="202711" y="0"/>
                  </a:lnTo>
                  <a:close/>
                  <a:moveTo>
                    <a:pt x="280443" y="0"/>
                  </a:moveTo>
                  <a:lnTo>
                    <a:pt x="324643" y="0"/>
                  </a:lnTo>
                  <a:lnTo>
                    <a:pt x="324643" y="10663"/>
                  </a:lnTo>
                  <a:lnTo>
                    <a:pt x="280443" y="10663"/>
                  </a:lnTo>
                  <a:lnTo>
                    <a:pt x="280443" y="0"/>
                  </a:lnTo>
                  <a:close/>
                  <a:moveTo>
                    <a:pt x="358174" y="0"/>
                  </a:moveTo>
                  <a:lnTo>
                    <a:pt x="403898" y="0"/>
                  </a:lnTo>
                  <a:lnTo>
                    <a:pt x="403898" y="10663"/>
                  </a:lnTo>
                  <a:lnTo>
                    <a:pt x="358174" y="10663"/>
                  </a:lnTo>
                  <a:lnTo>
                    <a:pt x="358174" y="0"/>
                  </a:lnTo>
                  <a:close/>
                  <a:moveTo>
                    <a:pt x="437429" y="0"/>
                  </a:moveTo>
                  <a:lnTo>
                    <a:pt x="481630" y="0"/>
                  </a:lnTo>
                  <a:lnTo>
                    <a:pt x="481630" y="10663"/>
                  </a:lnTo>
                  <a:lnTo>
                    <a:pt x="437429" y="10663"/>
                  </a:lnTo>
                  <a:lnTo>
                    <a:pt x="437429" y="0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32" name="Path132"/>
            <p:cNvSpPr/>
            <p:nvPr/>
          </p:nvSpPr>
          <p:spPr>
            <a:xfrm>
              <a:off x="1803063" y="3346428"/>
              <a:ext cx="1135488" cy="10662"/>
            </a:xfrm>
            <a:custGeom>
              <a:avLst/>
              <a:gdLst/>
              <a:ahLst/>
              <a:cxnLst/>
              <a:rect l="l" t="t" r="r" b="b"/>
              <a:pathLst>
                <a:path w="1135488" h="10662">
                  <a:moveTo>
                    <a:pt x="0" y="0"/>
                  </a:moveTo>
                  <a:lnTo>
                    <a:pt x="44200" y="0"/>
                  </a:lnTo>
                  <a:lnTo>
                    <a:pt x="44200" y="10662"/>
                  </a:lnTo>
                  <a:lnTo>
                    <a:pt x="0" y="10662"/>
                  </a:lnTo>
                  <a:lnTo>
                    <a:pt x="0" y="0"/>
                  </a:lnTo>
                  <a:close/>
                  <a:moveTo>
                    <a:pt x="77731" y="0"/>
                  </a:moveTo>
                  <a:lnTo>
                    <a:pt x="121932" y="0"/>
                  </a:lnTo>
                  <a:lnTo>
                    <a:pt x="121932" y="10662"/>
                  </a:lnTo>
                  <a:lnTo>
                    <a:pt x="77731" y="10662"/>
                  </a:lnTo>
                  <a:lnTo>
                    <a:pt x="77731" y="0"/>
                  </a:lnTo>
                  <a:close/>
                  <a:moveTo>
                    <a:pt x="155463" y="0"/>
                  </a:moveTo>
                  <a:lnTo>
                    <a:pt x="199663" y="0"/>
                  </a:lnTo>
                  <a:lnTo>
                    <a:pt x="199663" y="10662"/>
                  </a:lnTo>
                  <a:lnTo>
                    <a:pt x="155463" y="10662"/>
                  </a:lnTo>
                  <a:lnTo>
                    <a:pt x="155463" y="0"/>
                  </a:lnTo>
                  <a:close/>
                  <a:moveTo>
                    <a:pt x="233194" y="0"/>
                  </a:moveTo>
                  <a:lnTo>
                    <a:pt x="277394" y="0"/>
                  </a:lnTo>
                  <a:lnTo>
                    <a:pt x="277394" y="10662"/>
                  </a:lnTo>
                  <a:lnTo>
                    <a:pt x="233194" y="10662"/>
                  </a:lnTo>
                  <a:lnTo>
                    <a:pt x="233194" y="0"/>
                  </a:lnTo>
                  <a:close/>
                  <a:moveTo>
                    <a:pt x="310925" y="0"/>
                  </a:moveTo>
                  <a:lnTo>
                    <a:pt x="356650" y="0"/>
                  </a:lnTo>
                  <a:lnTo>
                    <a:pt x="356650" y="10662"/>
                  </a:lnTo>
                  <a:lnTo>
                    <a:pt x="310925" y="10662"/>
                  </a:lnTo>
                  <a:lnTo>
                    <a:pt x="310925" y="0"/>
                  </a:lnTo>
                  <a:close/>
                  <a:moveTo>
                    <a:pt x="388657" y="0"/>
                  </a:moveTo>
                  <a:lnTo>
                    <a:pt x="434381" y="0"/>
                  </a:lnTo>
                  <a:lnTo>
                    <a:pt x="434381" y="10662"/>
                  </a:lnTo>
                  <a:lnTo>
                    <a:pt x="388657" y="10662"/>
                  </a:lnTo>
                  <a:lnTo>
                    <a:pt x="388657" y="0"/>
                  </a:lnTo>
                  <a:close/>
                  <a:moveTo>
                    <a:pt x="467912" y="0"/>
                  </a:moveTo>
                  <a:lnTo>
                    <a:pt x="512113" y="0"/>
                  </a:lnTo>
                  <a:lnTo>
                    <a:pt x="512113" y="10662"/>
                  </a:lnTo>
                  <a:lnTo>
                    <a:pt x="467912" y="10662"/>
                  </a:lnTo>
                  <a:lnTo>
                    <a:pt x="467912" y="0"/>
                  </a:lnTo>
                  <a:close/>
                  <a:moveTo>
                    <a:pt x="545644" y="0"/>
                  </a:moveTo>
                  <a:lnTo>
                    <a:pt x="589844" y="0"/>
                  </a:lnTo>
                  <a:lnTo>
                    <a:pt x="589844" y="10662"/>
                  </a:lnTo>
                  <a:lnTo>
                    <a:pt x="545644" y="10662"/>
                  </a:lnTo>
                  <a:lnTo>
                    <a:pt x="545644" y="0"/>
                  </a:lnTo>
                  <a:close/>
                  <a:moveTo>
                    <a:pt x="623375" y="0"/>
                  </a:moveTo>
                  <a:lnTo>
                    <a:pt x="667575" y="0"/>
                  </a:lnTo>
                  <a:lnTo>
                    <a:pt x="667575" y="10662"/>
                  </a:lnTo>
                  <a:lnTo>
                    <a:pt x="623375" y="10662"/>
                  </a:lnTo>
                  <a:lnTo>
                    <a:pt x="623375" y="0"/>
                  </a:lnTo>
                  <a:close/>
                  <a:moveTo>
                    <a:pt x="701106" y="0"/>
                  </a:moveTo>
                  <a:lnTo>
                    <a:pt x="745307" y="0"/>
                  </a:lnTo>
                  <a:lnTo>
                    <a:pt x="745307" y="10662"/>
                  </a:lnTo>
                  <a:lnTo>
                    <a:pt x="701106" y="10662"/>
                  </a:lnTo>
                  <a:lnTo>
                    <a:pt x="701106" y="0"/>
                  </a:lnTo>
                  <a:close/>
                  <a:moveTo>
                    <a:pt x="778838" y="0"/>
                  </a:moveTo>
                  <a:lnTo>
                    <a:pt x="823038" y="0"/>
                  </a:lnTo>
                  <a:lnTo>
                    <a:pt x="823038" y="10662"/>
                  </a:lnTo>
                  <a:lnTo>
                    <a:pt x="778838" y="10662"/>
                  </a:lnTo>
                  <a:lnTo>
                    <a:pt x="778838" y="0"/>
                  </a:lnTo>
                  <a:close/>
                  <a:moveTo>
                    <a:pt x="856569" y="0"/>
                  </a:moveTo>
                  <a:lnTo>
                    <a:pt x="902294" y="0"/>
                  </a:lnTo>
                  <a:lnTo>
                    <a:pt x="902294" y="10662"/>
                  </a:lnTo>
                  <a:lnTo>
                    <a:pt x="856569" y="10662"/>
                  </a:lnTo>
                  <a:lnTo>
                    <a:pt x="856569" y="0"/>
                  </a:lnTo>
                  <a:close/>
                  <a:moveTo>
                    <a:pt x="935825" y="0"/>
                  </a:moveTo>
                  <a:lnTo>
                    <a:pt x="980025" y="0"/>
                  </a:lnTo>
                  <a:lnTo>
                    <a:pt x="980025" y="10662"/>
                  </a:lnTo>
                  <a:lnTo>
                    <a:pt x="935825" y="10662"/>
                  </a:lnTo>
                  <a:lnTo>
                    <a:pt x="935825" y="0"/>
                  </a:lnTo>
                  <a:close/>
                  <a:moveTo>
                    <a:pt x="1013556" y="0"/>
                  </a:moveTo>
                  <a:lnTo>
                    <a:pt x="1057756" y="0"/>
                  </a:lnTo>
                  <a:lnTo>
                    <a:pt x="1057756" y="10662"/>
                  </a:lnTo>
                  <a:lnTo>
                    <a:pt x="1013556" y="10662"/>
                  </a:lnTo>
                  <a:lnTo>
                    <a:pt x="1013556" y="0"/>
                  </a:lnTo>
                  <a:close/>
                  <a:moveTo>
                    <a:pt x="1091288" y="0"/>
                  </a:moveTo>
                  <a:lnTo>
                    <a:pt x="1135488" y="0"/>
                  </a:lnTo>
                  <a:lnTo>
                    <a:pt x="1135488" y="10662"/>
                  </a:lnTo>
                  <a:lnTo>
                    <a:pt x="1091288" y="10662"/>
                  </a:lnTo>
                  <a:lnTo>
                    <a:pt x="1091288" y="0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33" name="Path133"/>
            <p:cNvSpPr/>
            <p:nvPr/>
          </p:nvSpPr>
          <p:spPr>
            <a:xfrm>
              <a:off x="2972082" y="3346428"/>
              <a:ext cx="1135488" cy="10662"/>
            </a:xfrm>
            <a:custGeom>
              <a:avLst/>
              <a:gdLst/>
              <a:ahLst/>
              <a:cxnLst/>
              <a:rect l="l" t="t" r="r" b="b"/>
              <a:pathLst>
                <a:path w="1135488" h="10662">
                  <a:moveTo>
                    <a:pt x="0" y="0"/>
                  </a:moveTo>
                  <a:lnTo>
                    <a:pt x="44200" y="0"/>
                  </a:lnTo>
                  <a:lnTo>
                    <a:pt x="44200" y="10662"/>
                  </a:lnTo>
                  <a:lnTo>
                    <a:pt x="0" y="10662"/>
                  </a:lnTo>
                  <a:lnTo>
                    <a:pt x="0" y="0"/>
                  </a:lnTo>
                  <a:close/>
                  <a:moveTo>
                    <a:pt x="77731" y="0"/>
                  </a:moveTo>
                  <a:lnTo>
                    <a:pt x="121932" y="0"/>
                  </a:lnTo>
                  <a:lnTo>
                    <a:pt x="121932" y="10662"/>
                  </a:lnTo>
                  <a:lnTo>
                    <a:pt x="77731" y="10662"/>
                  </a:lnTo>
                  <a:lnTo>
                    <a:pt x="77731" y="0"/>
                  </a:lnTo>
                  <a:close/>
                  <a:moveTo>
                    <a:pt x="155463" y="0"/>
                  </a:moveTo>
                  <a:lnTo>
                    <a:pt x="201187" y="0"/>
                  </a:lnTo>
                  <a:lnTo>
                    <a:pt x="201187" y="10662"/>
                  </a:lnTo>
                  <a:lnTo>
                    <a:pt x="155463" y="10662"/>
                  </a:lnTo>
                  <a:lnTo>
                    <a:pt x="155463" y="0"/>
                  </a:lnTo>
                  <a:close/>
                  <a:moveTo>
                    <a:pt x="233194" y="0"/>
                  </a:moveTo>
                  <a:lnTo>
                    <a:pt x="278918" y="0"/>
                  </a:lnTo>
                  <a:lnTo>
                    <a:pt x="278918" y="10662"/>
                  </a:lnTo>
                  <a:lnTo>
                    <a:pt x="233194" y="10662"/>
                  </a:lnTo>
                  <a:lnTo>
                    <a:pt x="233194" y="0"/>
                  </a:lnTo>
                  <a:close/>
                  <a:moveTo>
                    <a:pt x="312450" y="0"/>
                  </a:moveTo>
                  <a:lnTo>
                    <a:pt x="356650" y="0"/>
                  </a:lnTo>
                  <a:lnTo>
                    <a:pt x="356650" y="10662"/>
                  </a:lnTo>
                  <a:lnTo>
                    <a:pt x="312450" y="10662"/>
                  </a:lnTo>
                  <a:lnTo>
                    <a:pt x="312450" y="0"/>
                  </a:lnTo>
                  <a:close/>
                  <a:moveTo>
                    <a:pt x="390181" y="0"/>
                  </a:moveTo>
                  <a:lnTo>
                    <a:pt x="434381" y="0"/>
                  </a:lnTo>
                  <a:lnTo>
                    <a:pt x="434381" y="10662"/>
                  </a:lnTo>
                  <a:lnTo>
                    <a:pt x="390181" y="10662"/>
                  </a:lnTo>
                  <a:lnTo>
                    <a:pt x="390181" y="0"/>
                  </a:lnTo>
                  <a:close/>
                  <a:moveTo>
                    <a:pt x="467912" y="0"/>
                  </a:moveTo>
                  <a:lnTo>
                    <a:pt x="512113" y="0"/>
                  </a:lnTo>
                  <a:lnTo>
                    <a:pt x="512113" y="10662"/>
                  </a:lnTo>
                  <a:lnTo>
                    <a:pt x="467912" y="10662"/>
                  </a:lnTo>
                  <a:lnTo>
                    <a:pt x="467912" y="0"/>
                  </a:lnTo>
                  <a:close/>
                  <a:moveTo>
                    <a:pt x="545644" y="0"/>
                  </a:moveTo>
                  <a:lnTo>
                    <a:pt x="589844" y="0"/>
                  </a:lnTo>
                  <a:lnTo>
                    <a:pt x="589844" y="10662"/>
                  </a:lnTo>
                  <a:lnTo>
                    <a:pt x="545644" y="10662"/>
                  </a:lnTo>
                  <a:lnTo>
                    <a:pt x="545644" y="0"/>
                  </a:lnTo>
                  <a:close/>
                  <a:moveTo>
                    <a:pt x="623375" y="0"/>
                  </a:moveTo>
                  <a:lnTo>
                    <a:pt x="667575" y="0"/>
                  </a:lnTo>
                  <a:lnTo>
                    <a:pt x="667575" y="10662"/>
                  </a:lnTo>
                  <a:lnTo>
                    <a:pt x="623375" y="10662"/>
                  </a:lnTo>
                  <a:lnTo>
                    <a:pt x="623375" y="0"/>
                  </a:lnTo>
                  <a:close/>
                  <a:moveTo>
                    <a:pt x="701107" y="0"/>
                  </a:moveTo>
                  <a:lnTo>
                    <a:pt x="746831" y="0"/>
                  </a:lnTo>
                  <a:lnTo>
                    <a:pt x="746831" y="10662"/>
                  </a:lnTo>
                  <a:lnTo>
                    <a:pt x="701107" y="10662"/>
                  </a:lnTo>
                  <a:lnTo>
                    <a:pt x="701107" y="0"/>
                  </a:lnTo>
                  <a:close/>
                  <a:moveTo>
                    <a:pt x="780362" y="0"/>
                  </a:moveTo>
                  <a:lnTo>
                    <a:pt x="824562" y="0"/>
                  </a:lnTo>
                  <a:lnTo>
                    <a:pt x="824562" y="10662"/>
                  </a:lnTo>
                  <a:lnTo>
                    <a:pt x="780362" y="10662"/>
                  </a:lnTo>
                  <a:lnTo>
                    <a:pt x="780362" y="0"/>
                  </a:lnTo>
                  <a:close/>
                  <a:moveTo>
                    <a:pt x="858094" y="0"/>
                  </a:moveTo>
                  <a:lnTo>
                    <a:pt x="902294" y="0"/>
                  </a:lnTo>
                  <a:lnTo>
                    <a:pt x="902294" y="10662"/>
                  </a:lnTo>
                  <a:lnTo>
                    <a:pt x="858094" y="10662"/>
                  </a:lnTo>
                  <a:lnTo>
                    <a:pt x="858094" y="0"/>
                  </a:lnTo>
                  <a:close/>
                  <a:moveTo>
                    <a:pt x="935825" y="0"/>
                  </a:moveTo>
                  <a:lnTo>
                    <a:pt x="980025" y="0"/>
                  </a:lnTo>
                  <a:lnTo>
                    <a:pt x="980025" y="10662"/>
                  </a:lnTo>
                  <a:lnTo>
                    <a:pt x="935825" y="10662"/>
                  </a:lnTo>
                  <a:lnTo>
                    <a:pt x="935825" y="0"/>
                  </a:lnTo>
                  <a:close/>
                  <a:moveTo>
                    <a:pt x="1013556" y="0"/>
                  </a:moveTo>
                  <a:lnTo>
                    <a:pt x="1057757" y="0"/>
                  </a:lnTo>
                  <a:lnTo>
                    <a:pt x="1057757" y="10662"/>
                  </a:lnTo>
                  <a:lnTo>
                    <a:pt x="1013556" y="10662"/>
                  </a:lnTo>
                  <a:lnTo>
                    <a:pt x="1013556" y="0"/>
                  </a:lnTo>
                  <a:close/>
                  <a:moveTo>
                    <a:pt x="1091288" y="0"/>
                  </a:moveTo>
                  <a:lnTo>
                    <a:pt x="1135488" y="0"/>
                  </a:lnTo>
                  <a:lnTo>
                    <a:pt x="1135488" y="10662"/>
                  </a:lnTo>
                  <a:lnTo>
                    <a:pt x="1091288" y="10662"/>
                  </a:lnTo>
                  <a:lnTo>
                    <a:pt x="1091288" y="0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34" name="Path134"/>
            <p:cNvSpPr/>
            <p:nvPr/>
          </p:nvSpPr>
          <p:spPr>
            <a:xfrm>
              <a:off x="4141101" y="3346428"/>
              <a:ext cx="138698" cy="1052518"/>
            </a:xfrm>
            <a:custGeom>
              <a:avLst/>
              <a:gdLst/>
              <a:ahLst/>
              <a:cxnLst/>
              <a:rect l="l" t="t" r="r" b="b"/>
              <a:pathLst>
                <a:path w="138698" h="1052518">
                  <a:moveTo>
                    <a:pt x="0" y="0"/>
                  </a:moveTo>
                  <a:lnTo>
                    <a:pt x="30483" y="0"/>
                  </a:lnTo>
                  <a:lnTo>
                    <a:pt x="41152" y="0"/>
                  </a:lnTo>
                  <a:lnTo>
                    <a:pt x="45724" y="1523"/>
                  </a:lnTo>
                  <a:lnTo>
                    <a:pt x="44200" y="12185"/>
                  </a:lnTo>
                  <a:lnTo>
                    <a:pt x="39628" y="10662"/>
                  </a:lnTo>
                  <a:lnTo>
                    <a:pt x="39628" y="10662"/>
                  </a:lnTo>
                  <a:lnTo>
                    <a:pt x="28959" y="10662"/>
                  </a:lnTo>
                  <a:lnTo>
                    <a:pt x="30483" y="10662"/>
                  </a:lnTo>
                  <a:lnTo>
                    <a:pt x="0" y="10662"/>
                  </a:lnTo>
                  <a:lnTo>
                    <a:pt x="0" y="0"/>
                  </a:lnTo>
                  <a:close/>
                  <a:moveTo>
                    <a:pt x="79256" y="12185"/>
                  </a:moveTo>
                  <a:lnTo>
                    <a:pt x="82304" y="12185"/>
                  </a:lnTo>
                  <a:lnTo>
                    <a:pt x="91449" y="18278"/>
                  </a:lnTo>
                  <a:lnTo>
                    <a:pt x="99070" y="24371"/>
                  </a:lnTo>
                  <a:lnTo>
                    <a:pt x="106690" y="31987"/>
                  </a:lnTo>
                  <a:lnTo>
                    <a:pt x="114311" y="39603"/>
                  </a:lnTo>
                  <a:lnTo>
                    <a:pt x="115835" y="41126"/>
                  </a:lnTo>
                  <a:lnTo>
                    <a:pt x="106690" y="47218"/>
                  </a:lnTo>
                  <a:lnTo>
                    <a:pt x="105166" y="45695"/>
                  </a:lnTo>
                  <a:lnTo>
                    <a:pt x="105166" y="47218"/>
                  </a:lnTo>
                  <a:lnTo>
                    <a:pt x="99070" y="39603"/>
                  </a:lnTo>
                  <a:lnTo>
                    <a:pt x="99070" y="39603"/>
                  </a:lnTo>
                  <a:lnTo>
                    <a:pt x="91449" y="33510"/>
                  </a:lnTo>
                  <a:lnTo>
                    <a:pt x="92973" y="33510"/>
                  </a:lnTo>
                  <a:lnTo>
                    <a:pt x="83828" y="27417"/>
                  </a:lnTo>
                  <a:lnTo>
                    <a:pt x="85352" y="27417"/>
                  </a:lnTo>
                  <a:lnTo>
                    <a:pt x="76207" y="22848"/>
                  </a:lnTo>
                  <a:lnTo>
                    <a:pt x="77731" y="22848"/>
                  </a:lnTo>
                  <a:lnTo>
                    <a:pt x="74683" y="21325"/>
                  </a:lnTo>
                  <a:lnTo>
                    <a:pt x="79256" y="12185"/>
                  </a:lnTo>
                  <a:close/>
                  <a:moveTo>
                    <a:pt x="132600" y="71589"/>
                  </a:moveTo>
                  <a:lnTo>
                    <a:pt x="134125" y="76159"/>
                  </a:lnTo>
                  <a:lnTo>
                    <a:pt x="137173" y="86821"/>
                  </a:lnTo>
                  <a:lnTo>
                    <a:pt x="138697" y="97484"/>
                  </a:lnTo>
                  <a:lnTo>
                    <a:pt x="138697" y="108146"/>
                  </a:lnTo>
                  <a:lnTo>
                    <a:pt x="138697" y="117285"/>
                  </a:lnTo>
                  <a:lnTo>
                    <a:pt x="128028" y="117285"/>
                  </a:lnTo>
                  <a:lnTo>
                    <a:pt x="128028" y="109669"/>
                  </a:lnTo>
                  <a:lnTo>
                    <a:pt x="128028" y="109669"/>
                  </a:lnTo>
                  <a:lnTo>
                    <a:pt x="128028" y="99007"/>
                  </a:lnTo>
                  <a:lnTo>
                    <a:pt x="128028" y="99007"/>
                  </a:lnTo>
                  <a:lnTo>
                    <a:pt x="126504" y="88345"/>
                  </a:lnTo>
                  <a:lnTo>
                    <a:pt x="126504" y="89868"/>
                  </a:lnTo>
                  <a:lnTo>
                    <a:pt x="123456" y="79205"/>
                  </a:lnTo>
                  <a:lnTo>
                    <a:pt x="123456" y="80728"/>
                  </a:lnTo>
                  <a:lnTo>
                    <a:pt x="121932" y="74636"/>
                  </a:lnTo>
                  <a:lnTo>
                    <a:pt x="132600" y="71589"/>
                  </a:lnTo>
                  <a:close/>
                  <a:moveTo>
                    <a:pt x="138697" y="150795"/>
                  </a:moveTo>
                  <a:lnTo>
                    <a:pt x="138697" y="194967"/>
                  </a:lnTo>
                  <a:lnTo>
                    <a:pt x="128028" y="194967"/>
                  </a:lnTo>
                  <a:lnTo>
                    <a:pt x="128028" y="150795"/>
                  </a:lnTo>
                  <a:lnTo>
                    <a:pt x="138697" y="150795"/>
                  </a:lnTo>
                  <a:close/>
                  <a:moveTo>
                    <a:pt x="138697" y="228477"/>
                  </a:moveTo>
                  <a:lnTo>
                    <a:pt x="138697" y="272649"/>
                  </a:lnTo>
                  <a:lnTo>
                    <a:pt x="128028" y="272649"/>
                  </a:lnTo>
                  <a:lnTo>
                    <a:pt x="128028" y="228477"/>
                  </a:lnTo>
                  <a:lnTo>
                    <a:pt x="138697" y="228477"/>
                  </a:lnTo>
                  <a:close/>
                  <a:moveTo>
                    <a:pt x="138697" y="306159"/>
                  </a:moveTo>
                  <a:lnTo>
                    <a:pt x="138697" y="350332"/>
                  </a:lnTo>
                  <a:lnTo>
                    <a:pt x="128028" y="350332"/>
                  </a:lnTo>
                  <a:lnTo>
                    <a:pt x="128028" y="306159"/>
                  </a:lnTo>
                  <a:lnTo>
                    <a:pt x="138697" y="306159"/>
                  </a:lnTo>
                  <a:close/>
                  <a:moveTo>
                    <a:pt x="138697" y="383842"/>
                  </a:moveTo>
                  <a:lnTo>
                    <a:pt x="138697" y="428014"/>
                  </a:lnTo>
                  <a:lnTo>
                    <a:pt x="128028" y="428014"/>
                  </a:lnTo>
                  <a:lnTo>
                    <a:pt x="128028" y="383842"/>
                  </a:lnTo>
                  <a:lnTo>
                    <a:pt x="138697" y="383842"/>
                  </a:lnTo>
                  <a:close/>
                  <a:moveTo>
                    <a:pt x="138697" y="461524"/>
                  </a:moveTo>
                  <a:lnTo>
                    <a:pt x="138697" y="507219"/>
                  </a:lnTo>
                  <a:lnTo>
                    <a:pt x="128028" y="507219"/>
                  </a:lnTo>
                  <a:lnTo>
                    <a:pt x="128028" y="461524"/>
                  </a:lnTo>
                  <a:lnTo>
                    <a:pt x="138697" y="461524"/>
                  </a:lnTo>
                  <a:close/>
                  <a:moveTo>
                    <a:pt x="138697" y="540729"/>
                  </a:moveTo>
                  <a:lnTo>
                    <a:pt x="138697" y="584902"/>
                  </a:lnTo>
                  <a:lnTo>
                    <a:pt x="128028" y="584902"/>
                  </a:lnTo>
                  <a:lnTo>
                    <a:pt x="128028" y="540729"/>
                  </a:lnTo>
                  <a:lnTo>
                    <a:pt x="138697" y="540729"/>
                  </a:lnTo>
                  <a:close/>
                  <a:moveTo>
                    <a:pt x="138697" y="618412"/>
                  </a:moveTo>
                  <a:lnTo>
                    <a:pt x="138697" y="662584"/>
                  </a:lnTo>
                  <a:lnTo>
                    <a:pt x="128028" y="662584"/>
                  </a:lnTo>
                  <a:lnTo>
                    <a:pt x="128028" y="618412"/>
                  </a:lnTo>
                  <a:lnTo>
                    <a:pt x="138697" y="618412"/>
                  </a:lnTo>
                  <a:close/>
                  <a:moveTo>
                    <a:pt x="138697" y="696094"/>
                  </a:moveTo>
                  <a:lnTo>
                    <a:pt x="138697" y="740266"/>
                  </a:lnTo>
                  <a:lnTo>
                    <a:pt x="128028" y="740266"/>
                  </a:lnTo>
                  <a:lnTo>
                    <a:pt x="128028" y="696094"/>
                  </a:lnTo>
                  <a:lnTo>
                    <a:pt x="138697" y="696094"/>
                  </a:lnTo>
                  <a:close/>
                  <a:moveTo>
                    <a:pt x="138697" y="773776"/>
                  </a:moveTo>
                  <a:lnTo>
                    <a:pt x="138697" y="817948"/>
                  </a:lnTo>
                  <a:lnTo>
                    <a:pt x="128028" y="817948"/>
                  </a:lnTo>
                  <a:lnTo>
                    <a:pt x="128028" y="773776"/>
                  </a:lnTo>
                  <a:lnTo>
                    <a:pt x="138697" y="773776"/>
                  </a:lnTo>
                  <a:close/>
                  <a:moveTo>
                    <a:pt x="138697" y="851458"/>
                  </a:moveTo>
                  <a:lnTo>
                    <a:pt x="138697" y="895630"/>
                  </a:lnTo>
                  <a:lnTo>
                    <a:pt x="128028" y="895630"/>
                  </a:lnTo>
                  <a:lnTo>
                    <a:pt x="128028" y="851458"/>
                  </a:lnTo>
                  <a:lnTo>
                    <a:pt x="138697" y="851458"/>
                  </a:lnTo>
                  <a:close/>
                  <a:moveTo>
                    <a:pt x="138697" y="929140"/>
                  </a:moveTo>
                  <a:lnTo>
                    <a:pt x="138697" y="974836"/>
                  </a:lnTo>
                  <a:lnTo>
                    <a:pt x="128028" y="974836"/>
                  </a:lnTo>
                  <a:lnTo>
                    <a:pt x="128028" y="929140"/>
                  </a:lnTo>
                  <a:lnTo>
                    <a:pt x="138697" y="929140"/>
                  </a:lnTo>
                  <a:close/>
                  <a:moveTo>
                    <a:pt x="138697" y="1006823"/>
                  </a:moveTo>
                  <a:lnTo>
                    <a:pt x="138697" y="1052518"/>
                  </a:lnTo>
                  <a:lnTo>
                    <a:pt x="128028" y="1052518"/>
                  </a:lnTo>
                  <a:lnTo>
                    <a:pt x="128028" y="1006823"/>
                  </a:lnTo>
                  <a:lnTo>
                    <a:pt x="138697" y="1006823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35" name="Path135"/>
            <p:cNvSpPr/>
            <p:nvPr/>
          </p:nvSpPr>
          <p:spPr>
            <a:xfrm>
              <a:off x="3990211" y="4432456"/>
              <a:ext cx="289587" cy="901723"/>
            </a:xfrm>
            <a:custGeom>
              <a:avLst/>
              <a:gdLst/>
              <a:ahLst/>
              <a:cxnLst/>
              <a:rect l="l" t="t" r="r" b="b"/>
              <a:pathLst>
                <a:path w="289587" h="901723">
                  <a:moveTo>
                    <a:pt x="289587" y="0"/>
                  </a:moveTo>
                  <a:lnTo>
                    <a:pt x="289587" y="44172"/>
                  </a:lnTo>
                  <a:lnTo>
                    <a:pt x="278918" y="44172"/>
                  </a:lnTo>
                  <a:lnTo>
                    <a:pt x="278918" y="0"/>
                  </a:lnTo>
                  <a:lnTo>
                    <a:pt x="289587" y="0"/>
                  </a:lnTo>
                  <a:close/>
                  <a:moveTo>
                    <a:pt x="289587" y="77682"/>
                  </a:moveTo>
                  <a:lnTo>
                    <a:pt x="289587" y="121855"/>
                  </a:lnTo>
                  <a:lnTo>
                    <a:pt x="278918" y="121855"/>
                  </a:lnTo>
                  <a:lnTo>
                    <a:pt x="278918" y="77682"/>
                  </a:lnTo>
                  <a:lnTo>
                    <a:pt x="289587" y="77682"/>
                  </a:lnTo>
                  <a:close/>
                  <a:moveTo>
                    <a:pt x="289587" y="155365"/>
                  </a:moveTo>
                  <a:lnTo>
                    <a:pt x="289587" y="199537"/>
                  </a:lnTo>
                  <a:lnTo>
                    <a:pt x="278918" y="199537"/>
                  </a:lnTo>
                  <a:lnTo>
                    <a:pt x="278918" y="155365"/>
                  </a:lnTo>
                  <a:lnTo>
                    <a:pt x="289587" y="155365"/>
                  </a:lnTo>
                  <a:close/>
                  <a:moveTo>
                    <a:pt x="289587" y="233047"/>
                  </a:moveTo>
                  <a:lnTo>
                    <a:pt x="289587" y="277219"/>
                  </a:lnTo>
                  <a:lnTo>
                    <a:pt x="278918" y="277219"/>
                  </a:lnTo>
                  <a:lnTo>
                    <a:pt x="278918" y="233047"/>
                  </a:lnTo>
                  <a:lnTo>
                    <a:pt x="289587" y="233047"/>
                  </a:lnTo>
                  <a:close/>
                  <a:moveTo>
                    <a:pt x="289587" y="310729"/>
                  </a:moveTo>
                  <a:lnTo>
                    <a:pt x="289587" y="354901"/>
                  </a:lnTo>
                  <a:lnTo>
                    <a:pt x="278918" y="354901"/>
                  </a:lnTo>
                  <a:lnTo>
                    <a:pt x="278918" y="310729"/>
                  </a:lnTo>
                  <a:lnTo>
                    <a:pt x="289587" y="310729"/>
                  </a:lnTo>
                  <a:close/>
                  <a:moveTo>
                    <a:pt x="289587" y="388411"/>
                  </a:moveTo>
                  <a:lnTo>
                    <a:pt x="289587" y="434106"/>
                  </a:lnTo>
                  <a:lnTo>
                    <a:pt x="278918" y="434106"/>
                  </a:lnTo>
                  <a:lnTo>
                    <a:pt x="278918" y="388411"/>
                  </a:lnTo>
                  <a:lnTo>
                    <a:pt x="289587" y="388411"/>
                  </a:lnTo>
                  <a:close/>
                  <a:moveTo>
                    <a:pt x="289587" y="467616"/>
                  </a:moveTo>
                  <a:lnTo>
                    <a:pt x="289587" y="511789"/>
                  </a:lnTo>
                  <a:lnTo>
                    <a:pt x="278918" y="511789"/>
                  </a:lnTo>
                  <a:lnTo>
                    <a:pt x="278918" y="467616"/>
                  </a:lnTo>
                  <a:lnTo>
                    <a:pt x="289587" y="467616"/>
                  </a:lnTo>
                  <a:close/>
                  <a:moveTo>
                    <a:pt x="289587" y="545299"/>
                  </a:moveTo>
                  <a:lnTo>
                    <a:pt x="289587" y="589471"/>
                  </a:lnTo>
                  <a:lnTo>
                    <a:pt x="278918" y="589471"/>
                  </a:lnTo>
                  <a:lnTo>
                    <a:pt x="278918" y="545299"/>
                  </a:lnTo>
                  <a:lnTo>
                    <a:pt x="289587" y="545299"/>
                  </a:lnTo>
                  <a:close/>
                  <a:moveTo>
                    <a:pt x="289587" y="622981"/>
                  </a:moveTo>
                  <a:lnTo>
                    <a:pt x="289587" y="667153"/>
                  </a:lnTo>
                  <a:lnTo>
                    <a:pt x="278918" y="667153"/>
                  </a:lnTo>
                  <a:lnTo>
                    <a:pt x="278918" y="622981"/>
                  </a:lnTo>
                  <a:lnTo>
                    <a:pt x="289587" y="622981"/>
                  </a:lnTo>
                  <a:close/>
                  <a:moveTo>
                    <a:pt x="289587" y="700663"/>
                  </a:moveTo>
                  <a:lnTo>
                    <a:pt x="289587" y="744836"/>
                  </a:lnTo>
                  <a:lnTo>
                    <a:pt x="278918" y="744836"/>
                  </a:lnTo>
                  <a:lnTo>
                    <a:pt x="278918" y="700663"/>
                  </a:lnTo>
                  <a:lnTo>
                    <a:pt x="289587" y="700663"/>
                  </a:lnTo>
                  <a:close/>
                  <a:moveTo>
                    <a:pt x="289587" y="778345"/>
                  </a:moveTo>
                  <a:lnTo>
                    <a:pt x="289587" y="792054"/>
                  </a:lnTo>
                  <a:lnTo>
                    <a:pt x="289587" y="802716"/>
                  </a:lnTo>
                  <a:lnTo>
                    <a:pt x="288063" y="813379"/>
                  </a:lnTo>
                  <a:lnTo>
                    <a:pt x="285015" y="824041"/>
                  </a:lnTo>
                  <a:lnTo>
                    <a:pt x="285015" y="824041"/>
                  </a:lnTo>
                  <a:lnTo>
                    <a:pt x="274346" y="820994"/>
                  </a:lnTo>
                  <a:lnTo>
                    <a:pt x="274346" y="820994"/>
                  </a:lnTo>
                  <a:lnTo>
                    <a:pt x="274346" y="820994"/>
                  </a:lnTo>
                  <a:lnTo>
                    <a:pt x="277394" y="811856"/>
                  </a:lnTo>
                  <a:lnTo>
                    <a:pt x="277394" y="811856"/>
                  </a:lnTo>
                  <a:lnTo>
                    <a:pt x="278918" y="801193"/>
                  </a:lnTo>
                  <a:lnTo>
                    <a:pt x="278918" y="802716"/>
                  </a:lnTo>
                  <a:lnTo>
                    <a:pt x="278918" y="792054"/>
                  </a:lnTo>
                  <a:lnTo>
                    <a:pt x="278918" y="792054"/>
                  </a:lnTo>
                  <a:lnTo>
                    <a:pt x="278918" y="778345"/>
                  </a:lnTo>
                  <a:lnTo>
                    <a:pt x="289587" y="778345"/>
                  </a:lnTo>
                  <a:close/>
                  <a:moveTo>
                    <a:pt x="269773" y="856028"/>
                  </a:moveTo>
                  <a:lnTo>
                    <a:pt x="265201" y="860597"/>
                  </a:lnTo>
                  <a:lnTo>
                    <a:pt x="257580" y="869736"/>
                  </a:lnTo>
                  <a:lnTo>
                    <a:pt x="249960" y="875829"/>
                  </a:lnTo>
                  <a:lnTo>
                    <a:pt x="242339" y="881922"/>
                  </a:lnTo>
                  <a:lnTo>
                    <a:pt x="234718" y="886491"/>
                  </a:lnTo>
                  <a:lnTo>
                    <a:pt x="228622" y="877352"/>
                  </a:lnTo>
                  <a:lnTo>
                    <a:pt x="236242" y="872783"/>
                  </a:lnTo>
                  <a:lnTo>
                    <a:pt x="234718" y="872783"/>
                  </a:lnTo>
                  <a:lnTo>
                    <a:pt x="243863" y="866690"/>
                  </a:lnTo>
                  <a:lnTo>
                    <a:pt x="242339" y="868213"/>
                  </a:lnTo>
                  <a:lnTo>
                    <a:pt x="249960" y="860597"/>
                  </a:lnTo>
                  <a:lnTo>
                    <a:pt x="249960" y="862120"/>
                  </a:lnTo>
                  <a:lnTo>
                    <a:pt x="256056" y="854504"/>
                  </a:lnTo>
                  <a:lnTo>
                    <a:pt x="256056" y="854504"/>
                  </a:lnTo>
                  <a:lnTo>
                    <a:pt x="260629" y="848412"/>
                  </a:lnTo>
                  <a:lnTo>
                    <a:pt x="269773" y="856028"/>
                  </a:lnTo>
                  <a:close/>
                  <a:moveTo>
                    <a:pt x="201187" y="898677"/>
                  </a:moveTo>
                  <a:lnTo>
                    <a:pt x="192042" y="900200"/>
                  </a:lnTo>
                  <a:lnTo>
                    <a:pt x="181373" y="901723"/>
                  </a:lnTo>
                  <a:lnTo>
                    <a:pt x="156987" y="901723"/>
                  </a:lnTo>
                  <a:lnTo>
                    <a:pt x="156987" y="889538"/>
                  </a:lnTo>
                  <a:lnTo>
                    <a:pt x="181373" y="889538"/>
                  </a:lnTo>
                  <a:lnTo>
                    <a:pt x="179849" y="889538"/>
                  </a:lnTo>
                  <a:lnTo>
                    <a:pt x="190518" y="889538"/>
                  </a:lnTo>
                  <a:lnTo>
                    <a:pt x="190518" y="889538"/>
                  </a:lnTo>
                  <a:lnTo>
                    <a:pt x="199663" y="888014"/>
                  </a:lnTo>
                  <a:lnTo>
                    <a:pt x="201187" y="898677"/>
                  </a:lnTo>
                  <a:close/>
                  <a:moveTo>
                    <a:pt x="123456" y="901723"/>
                  </a:moveTo>
                  <a:lnTo>
                    <a:pt x="79255" y="901723"/>
                  </a:lnTo>
                  <a:lnTo>
                    <a:pt x="79255" y="889538"/>
                  </a:lnTo>
                  <a:lnTo>
                    <a:pt x="123456" y="889538"/>
                  </a:lnTo>
                  <a:lnTo>
                    <a:pt x="123456" y="901723"/>
                  </a:lnTo>
                  <a:close/>
                  <a:moveTo>
                    <a:pt x="45724" y="901723"/>
                  </a:moveTo>
                  <a:lnTo>
                    <a:pt x="0" y="901723"/>
                  </a:lnTo>
                  <a:lnTo>
                    <a:pt x="0" y="889538"/>
                  </a:lnTo>
                  <a:lnTo>
                    <a:pt x="45724" y="889538"/>
                  </a:lnTo>
                  <a:lnTo>
                    <a:pt x="45724" y="901723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36" name="Path136"/>
            <p:cNvSpPr/>
            <p:nvPr/>
          </p:nvSpPr>
          <p:spPr>
            <a:xfrm>
              <a:off x="2821191" y="5321994"/>
              <a:ext cx="1135488" cy="12185"/>
            </a:xfrm>
            <a:custGeom>
              <a:avLst/>
              <a:gdLst/>
              <a:ahLst/>
              <a:cxnLst/>
              <a:rect l="l" t="t" r="r" b="b"/>
              <a:pathLst>
                <a:path w="1135488" h="12185">
                  <a:moveTo>
                    <a:pt x="1135488" y="12186"/>
                  </a:moveTo>
                  <a:lnTo>
                    <a:pt x="1091288" y="12186"/>
                  </a:lnTo>
                  <a:lnTo>
                    <a:pt x="1091288" y="0"/>
                  </a:lnTo>
                  <a:lnTo>
                    <a:pt x="1135488" y="0"/>
                  </a:lnTo>
                  <a:lnTo>
                    <a:pt x="1135488" y="12186"/>
                  </a:lnTo>
                  <a:close/>
                  <a:moveTo>
                    <a:pt x="1057757" y="12186"/>
                  </a:moveTo>
                  <a:lnTo>
                    <a:pt x="1013556" y="12186"/>
                  </a:lnTo>
                  <a:lnTo>
                    <a:pt x="1013556" y="0"/>
                  </a:lnTo>
                  <a:lnTo>
                    <a:pt x="1057757" y="0"/>
                  </a:lnTo>
                  <a:lnTo>
                    <a:pt x="1057757" y="12186"/>
                  </a:lnTo>
                  <a:close/>
                  <a:moveTo>
                    <a:pt x="980025" y="12186"/>
                  </a:moveTo>
                  <a:lnTo>
                    <a:pt x="935825" y="12186"/>
                  </a:lnTo>
                  <a:lnTo>
                    <a:pt x="935825" y="0"/>
                  </a:lnTo>
                  <a:lnTo>
                    <a:pt x="980025" y="0"/>
                  </a:lnTo>
                  <a:lnTo>
                    <a:pt x="980025" y="12186"/>
                  </a:lnTo>
                  <a:close/>
                  <a:moveTo>
                    <a:pt x="902294" y="12186"/>
                  </a:moveTo>
                  <a:lnTo>
                    <a:pt x="858094" y="12186"/>
                  </a:lnTo>
                  <a:lnTo>
                    <a:pt x="858094" y="0"/>
                  </a:lnTo>
                  <a:lnTo>
                    <a:pt x="902294" y="0"/>
                  </a:lnTo>
                  <a:lnTo>
                    <a:pt x="902294" y="12186"/>
                  </a:lnTo>
                  <a:close/>
                  <a:moveTo>
                    <a:pt x="824562" y="12186"/>
                  </a:moveTo>
                  <a:lnTo>
                    <a:pt x="780362" y="12186"/>
                  </a:lnTo>
                  <a:lnTo>
                    <a:pt x="780362" y="0"/>
                  </a:lnTo>
                  <a:lnTo>
                    <a:pt x="824562" y="0"/>
                  </a:lnTo>
                  <a:lnTo>
                    <a:pt x="824562" y="12186"/>
                  </a:lnTo>
                  <a:close/>
                  <a:moveTo>
                    <a:pt x="746831" y="12186"/>
                  </a:moveTo>
                  <a:lnTo>
                    <a:pt x="701107" y="12186"/>
                  </a:lnTo>
                  <a:lnTo>
                    <a:pt x="701107" y="0"/>
                  </a:lnTo>
                  <a:lnTo>
                    <a:pt x="746831" y="0"/>
                  </a:lnTo>
                  <a:lnTo>
                    <a:pt x="746831" y="12186"/>
                  </a:lnTo>
                  <a:close/>
                  <a:moveTo>
                    <a:pt x="669100" y="12186"/>
                  </a:moveTo>
                  <a:lnTo>
                    <a:pt x="623375" y="12186"/>
                  </a:lnTo>
                  <a:lnTo>
                    <a:pt x="623375" y="0"/>
                  </a:lnTo>
                  <a:lnTo>
                    <a:pt x="669100" y="0"/>
                  </a:lnTo>
                  <a:lnTo>
                    <a:pt x="669100" y="12186"/>
                  </a:lnTo>
                  <a:close/>
                  <a:moveTo>
                    <a:pt x="589844" y="12186"/>
                  </a:moveTo>
                  <a:lnTo>
                    <a:pt x="545644" y="12186"/>
                  </a:lnTo>
                  <a:lnTo>
                    <a:pt x="545644" y="0"/>
                  </a:lnTo>
                  <a:lnTo>
                    <a:pt x="589844" y="0"/>
                  </a:lnTo>
                  <a:lnTo>
                    <a:pt x="589844" y="12186"/>
                  </a:lnTo>
                  <a:close/>
                  <a:moveTo>
                    <a:pt x="512113" y="12186"/>
                  </a:moveTo>
                  <a:lnTo>
                    <a:pt x="467913" y="12186"/>
                  </a:lnTo>
                  <a:lnTo>
                    <a:pt x="467913" y="0"/>
                  </a:lnTo>
                  <a:lnTo>
                    <a:pt x="512113" y="0"/>
                  </a:lnTo>
                  <a:lnTo>
                    <a:pt x="512113" y="12186"/>
                  </a:lnTo>
                  <a:close/>
                  <a:moveTo>
                    <a:pt x="434381" y="12186"/>
                  </a:moveTo>
                  <a:lnTo>
                    <a:pt x="390181" y="12186"/>
                  </a:lnTo>
                  <a:lnTo>
                    <a:pt x="390181" y="0"/>
                  </a:lnTo>
                  <a:lnTo>
                    <a:pt x="434381" y="0"/>
                  </a:lnTo>
                  <a:lnTo>
                    <a:pt x="434381" y="12186"/>
                  </a:lnTo>
                  <a:close/>
                  <a:moveTo>
                    <a:pt x="356650" y="12186"/>
                  </a:moveTo>
                  <a:lnTo>
                    <a:pt x="312450" y="12186"/>
                  </a:lnTo>
                  <a:lnTo>
                    <a:pt x="312450" y="0"/>
                  </a:lnTo>
                  <a:lnTo>
                    <a:pt x="356650" y="0"/>
                  </a:lnTo>
                  <a:lnTo>
                    <a:pt x="356650" y="12186"/>
                  </a:lnTo>
                  <a:close/>
                  <a:moveTo>
                    <a:pt x="278918" y="12186"/>
                  </a:moveTo>
                  <a:lnTo>
                    <a:pt x="233194" y="12186"/>
                  </a:lnTo>
                  <a:lnTo>
                    <a:pt x="233194" y="0"/>
                  </a:lnTo>
                  <a:lnTo>
                    <a:pt x="278918" y="0"/>
                  </a:lnTo>
                  <a:lnTo>
                    <a:pt x="278918" y="12186"/>
                  </a:lnTo>
                  <a:close/>
                  <a:moveTo>
                    <a:pt x="201187" y="12186"/>
                  </a:moveTo>
                  <a:lnTo>
                    <a:pt x="155463" y="12186"/>
                  </a:lnTo>
                  <a:lnTo>
                    <a:pt x="155463" y="0"/>
                  </a:lnTo>
                  <a:lnTo>
                    <a:pt x="201187" y="0"/>
                  </a:lnTo>
                  <a:lnTo>
                    <a:pt x="201187" y="12186"/>
                  </a:lnTo>
                  <a:close/>
                  <a:moveTo>
                    <a:pt x="121932" y="12186"/>
                  </a:moveTo>
                  <a:lnTo>
                    <a:pt x="77731" y="12186"/>
                  </a:lnTo>
                  <a:lnTo>
                    <a:pt x="77731" y="0"/>
                  </a:lnTo>
                  <a:lnTo>
                    <a:pt x="121932" y="0"/>
                  </a:lnTo>
                  <a:lnTo>
                    <a:pt x="121932" y="12186"/>
                  </a:lnTo>
                  <a:close/>
                  <a:moveTo>
                    <a:pt x="44200" y="12186"/>
                  </a:moveTo>
                  <a:lnTo>
                    <a:pt x="0" y="12186"/>
                  </a:lnTo>
                  <a:lnTo>
                    <a:pt x="0" y="0"/>
                  </a:lnTo>
                  <a:lnTo>
                    <a:pt x="44200" y="0"/>
                  </a:lnTo>
                  <a:lnTo>
                    <a:pt x="44200" y="12186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37" name="Path137"/>
            <p:cNvSpPr/>
            <p:nvPr/>
          </p:nvSpPr>
          <p:spPr>
            <a:xfrm>
              <a:off x="1290951" y="5250404"/>
              <a:ext cx="1496710" cy="83775"/>
            </a:xfrm>
            <a:custGeom>
              <a:avLst/>
              <a:gdLst/>
              <a:ahLst/>
              <a:cxnLst/>
              <a:rect l="l" t="t" r="r" b="b"/>
              <a:pathLst>
                <a:path w="1496710" h="83775">
                  <a:moveTo>
                    <a:pt x="1496710" y="83775"/>
                  </a:moveTo>
                  <a:lnTo>
                    <a:pt x="1452510" y="83775"/>
                  </a:lnTo>
                  <a:lnTo>
                    <a:pt x="1452510" y="71590"/>
                  </a:lnTo>
                  <a:lnTo>
                    <a:pt x="1496710" y="71590"/>
                  </a:lnTo>
                  <a:lnTo>
                    <a:pt x="1496710" y="83775"/>
                  </a:lnTo>
                  <a:close/>
                  <a:moveTo>
                    <a:pt x="1418979" y="83775"/>
                  </a:moveTo>
                  <a:lnTo>
                    <a:pt x="1374779" y="83775"/>
                  </a:lnTo>
                  <a:lnTo>
                    <a:pt x="1374779" y="71590"/>
                  </a:lnTo>
                  <a:lnTo>
                    <a:pt x="1418979" y="71590"/>
                  </a:lnTo>
                  <a:lnTo>
                    <a:pt x="1418979" y="83775"/>
                  </a:lnTo>
                  <a:close/>
                  <a:moveTo>
                    <a:pt x="1341247" y="83775"/>
                  </a:moveTo>
                  <a:lnTo>
                    <a:pt x="1297047" y="83775"/>
                  </a:lnTo>
                  <a:lnTo>
                    <a:pt x="1297047" y="71590"/>
                  </a:lnTo>
                  <a:lnTo>
                    <a:pt x="1341247" y="71590"/>
                  </a:lnTo>
                  <a:lnTo>
                    <a:pt x="1341247" y="83775"/>
                  </a:lnTo>
                  <a:close/>
                  <a:moveTo>
                    <a:pt x="1263516" y="83775"/>
                  </a:moveTo>
                  <a:lnTo>
                    <a:pt x="1217792" y="83775"/>
                  </a:lnTo>
                  <a:lnTo>
                    <a:pt x="1217792" y="71590"/>
                  </a:lnTo>
                  <a:lnTo>
                    <a:pt x="1263516" y="71590"/>
                  </a:lnTo>
                  <a:lnTo>
                    <a:pt x="1263516" y="83775"/>
                  </a:lnTo>
                  <a:close/>
                  <a:moveTo>
                    <a:pt x="1184260" y="83775"/>
                  </a:moveTo>
                  <a:lnTo>
                    <a:pt x="1140060" y="83775"/>
                  </a:lnTo>
                  <a:lnTo>
                    <a:pt x="1140060" y="71590"/>
                  </a:lnTo>
                  <a:lnTo>
                    <a:pt x="1184260" y="71590"/>
                  </a:lnTo>
                  <a:lnTo>
                    <a:pt x="1184260" y="83775"/>
                  </a:lnTo>
                  <a:close/>
                  <a:moveTo>
                    <a:pt x="1106529" y="83775"/>
                  </a:moveTo>
                  <a:lnTo>
                    <a:pt x="1062329" y="83775"/>
                  </a:lnTo>
                  <a:lnTo>
                    <a:pt x="1062329" y="71590"/>
                  </a:lnTo>
                  <a:lnTo>
                    <a:pt x="1106529" y="71590"/>
                  </a:lnTo>
                  <a:lnTo>
                    <a:pt x="1106529" y="83775"/>
                  </a:lnTo>
                  <a:close/>
                  <a:moveTo>
                    <a:pt x="1028798" y="83775"/>
                  </a:moveTo>
                  <a:lnTo>
                    <a:pt x="984597" y="83775"/>
                  </a:lnTo>
                  <a:lnTo>
                    <a:pt x="984597" y="71590"/>
                  </a:lnTo>
                  <a:lnTo>
                    <a:pt x="1028798" y="71590"/>
                  </a:lnTo>
                  <a:lnTo>
                    <a:pt x="1028798" y="83775"/>
                  </a:lnTo>
                  <a:close/>
                  <a:moveTo>
                    <a:pt x="951066" y="83775"/>
                  </a:moveTo>
                  <a:lnTo>
                    <a:pt x="906866" y="83775"/>
                  </a:lnTo>
                  <a:lnTo>
                    <a:pt x="906866" y="71590"/>
                  </a:lnTo>
                  <a:lnTo>
                    <a:pt x="951066" y="71590"/>
                  </a:lnTo>
                  <a:lnTo>
                    <a:pt x="951066" y="83775"/>
                  </a:lnTo>
                  <a:close/>
                  <a:moveTo>
                    <a:pt x="873335" y="83775"/>
                  </a:moveTo>
                  <a:lnTo>
                    <a:pt x="829135" y="83775"/>
                  </a:lnTo>
                  <a:lnTo>
                    <a:pt x="829135" y="71590"/>
                  </a:lnTo>
                  <a:lnTo>
                    <a:pt x="873335" y="71590"/>
                  </a:lnTo>
                  <a:lnTo>
                    <a:pt x="873335" y="83775"/>
                  </a:lnTo>
                  <a:close/>
                  <a:moveTo>
                    <a:pt x="795603" y="83775"/>
                  </a:moveTo>
                  <a:lnTo>
                    <a:pt x="749879" y="83775"/>
                  </a:lnTo>
                  <a:lnTo>
                    <a:pt x="749879" y="71590"/>
                  </a:lnTo>
                  <a:lnTo>
                    <a:pt x="795603" y="71590"/>
                  </a:lnTo>
                  <a:lnTo>
                    <a:pt x="795603" y="83775"/>
                  </a:lnTo>
                  <a:close/>
                  <a:moveTo>
                    <a:pt x="717872" y="83775"/>
                  </a:moveTo>
                  <a:lnTo>
                    <a:pt x="672148" y="83775"/>
                  </a:lnTo>
                  <a:lnTo>
                    <a:pt x="672148" y="71590"/>
                  </a:lnTo>
                  <a:lnTo>
                    <a:pt x="717872" y="71590"/>
                  </a:lnTo>
                  <a:lnTo>
                    <a:pt x="717872" y="83775"/>
                  </a:lnTo>
                  <a:close/>
                  <a:moveTo>
                    <a:pt x="638616" y="83775"/>
                  </a:moveTo>
                  <a:lnTo>
                    <a:pt x="594416" y="83775"/>
                  </a:lnTo>
                  <a:lnTo>
                    <a:pt x="594416" y="71590"/>
                  </a:lnTo>
                  <a:lnTo>
                    <a:pt x="638616" y="71590"/>
                  </a:lnTo>
                  <a:lnTo>
                    <a:pt x="638616" y="83775"/>
                  </a:lnTo>
                  <a:close/>
                  <a:moveTo>
                    <a:pt x="560885" y="83775"/>
                  </a:moveTo>
                  <a:lnTo>
                    <a:pt x="516685" y="83775"/>
                  </a:lnTo>
                  <a:lnTo>
                    <a:pt x="516685" y="71590"/>
                  </a:lnTo>
                  <a:lnTo>
                    <a:pt x="560885" y="71590"/>
                  </a:lnTo>
                  <a:lnTo>
                    <a:pt x="560885" y="83775"/>
                  </a:lnTo>
                  <a:close/>
                  <a:moveTo>
                    <a:pt x="483154" y="83775"/>
                  </a:moveTo>
                  <a:lnTo>
                    <a:pt x="438954" y="83775"/>
                  </a:lnTo>
                  <a:lnTo>
                    <a:pt x="438954" y="71590"/>
                  </a:lnTo>
                  <a:lnTo>
                    <a:pt x="483154" y="71590"/>
                  </a:lnTo>
                  <a:lnTo>
                    <a:pt x="483154" y="83775"/>
                  </a:lnTo>
                  <a:close/>
                  <a:moveTo>
                    <a:pt x="405423" y="83775"/>
                  </a:moveTo>
                  <a:lnTo>
                    <a:pt x="361222" y="83775"/>
                  </a:lnTo>
                  <a:lnTo>
                    <a:pt x="361222" y="71590"/>
                  </a:lnTo>
                  <a:lnTo>
                    <a:pt x="405423" y="71590"/>
                  </a:lnTo>
                  <a:lnTo>
                    <a:pt x="405423" y="83775"/>
                  </a:lnTo>
                  <a:close/>
                  <a:moveTo>
                    <a:pt x="327691" y="83775"/>
                  </a:moveTo>
                  <a:lnTo>
                    <a:pt x="283491" y="83775"/>
                  </a:lnTo>
                  <a:lnTo>
                    <a:pt x="283491" y="71590"/>
                  </a:lnTo>
                  <a:lnTo>
                    <a:pt x="327691" y="71590"/>
                  </a:lnTo>
                  <a:lnTo>
                    <a:pt x="327691" y="83775"/>
                  </a:lnTo>
                  <a:close/>
                  <a:moveTo>
                    <a:pt x="249960" y="83775"/>
                  </a:moveTo>
                  <a:lnTo>
                    <a:pt x="204235" y="83775"/>
                  </a:lnTo>
                  <a:lnTo>
                    <a:pt x="204235" y="71590"/>
                  </a:lnTo>
                  <a:lnTo>
                    <a:pt x="249960" y="71590"/>
                  </a:lnTo>
                  <a:lnTo>
                    <a:pt x="249960" y="83775"/>
                  </a:lnTo>
                  <a:close/>
                  <a:moveTo>
                    <a:pt x="170704" y="83775"/>
                  </a:moveTo>
                  <a:lnTo>
                    <a:pt x="126504" y="83775"/>
                  </a:lnTo>
                  <a:lnTo>
                    <a:pt x="126504" y="71590"/>
                  </a:lnTo>
                  <a:lnTo>
                    <a:pt x="170704" y="71590"/>
                  </a:lnTo>
                  <a:lnTo>
                    <a:pt x="170704" y="83775"/>
                  </a:lnTo>
                  <a:close/>
                  <a:moveTo>
                    <a:pt x="92973" y="82252"/>
                  </a:moveTo>
                  <a:lnTo>
                    <a:pt x="83828" y="80729"/>
                  </a:lnTo>
                  <a:lnTo>
                    <a:pt x="73159" y="77682"/>
                  </a:lnTo>
                  <a:lnTo>
                    <a:pt x="62490" y="74636"/>
                  </a:lnTo>
                  <a:lnTo>
                    <a:pt x="53345" y="70067"/>
                  </a:lnTo>
                  <a:lnTo>
                    <a:pt x="48773" y="67020"/>
                  </a:lnTo>
                  <a:lnTo>
                    <a:pt x="54869" y="57881"/>
                  </a:lnTo>
                  <a:lnTo>
                    <a:pt x="59442" y="60927"/>
                  </a:lnTo>
                  <a:lnTo>
                    <a:pt x="57918" y="59404"/>
                  </a:lnTo>
                  <a:lnTo>
                    <a:pt x="67062" y="63974"/>
                  </a:lnTo>
                  <a:lnTo>
                    <a:pt x="67062" y="63974"/>
                  </a:lnTo>
                  <a:lnTo>
                    <a:pt x="76207" y="67020"/>
                  </a:lnTo>
                  <a:lnTo>
                    <a:pt x="76207" y="67020"/>
                  </a:lnTo>
                  <a:lnTo>
                    <a:pt x="85352" y="70067"/>
                  </a:lnTo>
                  <a:lnTo>
                    <a:pt x="85352" y="70067"/>
                  </a:lnTo>
                  <a:lnTo>
                    <a:pt x="94497" y="71590"/>
                  </a:lnTo>
                  <a:lnTo>
                    <a:pt x="92973" y="82252"/>
                  </a:lnTo>
                  <a:close/>
                  <a:moveTo>
                    <a:pt x="22862" y="44172"/>
                  </a:moveTo>
                  <a:lnTo>
                    <a:pt x="21338" y="42649"/>
                  </a:lnTo>
                  <a:lnTo>
                    <a:pt x="15241" y="35034"/>
                  </a:lnTo>
                  <a:lnTo>
                    <a:pt x="9145" y="25894"/>
                  </a:lnTo>
                  <a:lnTo>
                    <a:pt x="4572" y="16755"/>
                  </a:lnTo>
                  <a:lnTo>
                    <a:pt x="1524" y="6093"/>
                  </a:lnTo>
                  <a:lnTo>
                    <a:pt x="0" y="3047"/>
                  </a:lnTo>
                  <a:lnTo>
                    <a:pt x="10669" y="0"/>
                  </a:lnTo>
                  <a:lnTo>
                    <a:pt x="12193" y="3047"/>
                  </a:lnTo>
                  <a:lnTo>
                    <a:pt x="12193" y="3047"/>
                  </a:lnTo>
                  <a:lnTo>
                    <a:pt x="15241" y="12186"/>
                  </a:lnTo>
                  <a:lnTo>
                    <a:pt x="15241" y="12186"/>
                  </a:lnTo>
                  <a:lnTo>
                    <a:pt x="19814" y="21325"/>
                  </a:lnTo>
                  <a:lnTo>
                    <a:pt x="19814" y="19802"/>
                  </a:lnTo>
                  <a:lnTo>
                    <a:pt x="24386" y="28940"/>
                  </a:lnTo>
                  <a:lnTo>
                    <a:pt x="24386" y="28940"/>
                  </a:lnTo>
                  <a:lnTo>
                    <a:pt x="30483" y="36557"/>
                  </a:lnTo>
                  <a:lnTo>
                    <a:pt x="28959" y="36557"/>
                  </a:lnTo>
                  <a:lnTo>
                    <a:pt x="30483" y="36557"/>
                  </a:lnTo>
                  <a:lnTo>
                    <a:pt x="22862" y="44172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138" name="Path138"/>
          <p:cNvSpPr/>
          <p:nvPr/>
        </p:nvSpPr>
        <p:spPr>
          <a:xfrm>
            <a:off x="4718752" y="3806043"/>
            <a:ext cx="588429" cy="1066999"/>
          </a:xfrm>
          <a:custGeom>
            <a:avLst/>
            <a:gdLst/>
            <a:ahLst/>
            <a:cxnLst/>
            <a:rect l="l" t="t" r="r" b="b"/>
            <a:pathLst>
              <a:path w="588429" h="1066999">
                <a:moveTo>
                  <a:pt x="10669" y="286744"/>
                </a:moveTo>
                <a:lnTo>
                  <a:pt x="292636" y="286744"/>
                </a:lnTo>
                <a:lnTo>
                  <a:pt x="292636" y="39989"/>
                </a:lnTo>
                <a:lnTo>
                  <a:pt x="576126" y="533499"/>
                </a:lnTo>
                <a:lnTo>
                  <a:pt x="292636" y="1027010"/>
                </a:lnTo>
                <a:lnTo>
                  <a:pt x="292636" y="780254"/>
                </a:lnTo>
                <a:lnTo>
                  <a:pt x="10669" y="780254"/>
                </a:lnTo>
                <a:lnTo>
                  <a:pt x="10669" y="286744"/>
                </a:lnTo>
                <a:close/>
              </a:path>
            </a:pathLst>
          </a:custGeom>
          <a:solidFill/>
          <a:ln w="10668" cap="sq">
            <a:solidFill>
              <a:srgbClr val="2F528F"/>
            </a:solidFill>
            <a:prstDash val="solid"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grpSp>
        <p:nvGrpSpPr>
          <p:cNvPr id="139" name="Group139"/>
          <p:cNvGrpSpPr/>
          <p:nvPr/>
        </p:nvGrpSpPr>
        <p:grpSpPr>
          <a:xfrm>
            <a:off x="5653053" y="3346428"/>
            <a:ext cx="2993419" cy="1987751"/>
            <a:chOff x="5653053" y="3346428"/>
            <a:chExt cx="2993419" cy="1987751"/>
          </a:xfrm>
        </p:grpSpPr>
        <p:sp>
          <p:nvSpPr>
            <p:cNvPr id="140" name="Path140"/>
            <p:cNvSpPr/>
            <p:nvPr/>
          </p:nvSpPr>
          <p:spPr>
            <a:xfrm>
              <a:off x="6648319" y="3620601"/>
              <a:ext cx="1002888" cy="315298"/>
            </a:xfrm>
            <a:custGeom>
              <a:avLst/>
              <a:gdLst/>
              <a:ahLst/>
              <a:cxnLst/>
              <a:rect l="l" t="t" r="r" b="b"/>
              <a:pathLst>
                <a:path w="1002888" h="315298">
                  <a:moveTo>
                    <a:pt x="0" y="53311"/>
                  </a:moveTo>
                  <a:cubicBezTo>
                    <a:pt x="0" y="22848"/>
                    <a:pt x="24386" y="0"/>
                    <a:pt x="53345" y="0"/>
                  </a:cubicBezTo>
                  <a:lnTo>
                    <a:pt x="949542" y="0"/>
                  </a:lnTo>
                  <a:cubicBezTo>
                    <a:pt x="978501" y="0"/>
                    <a:pt x="1002887" y="22848"/>
                    <a:pt x="1002887" y="53311"/>
                  </a:cubicBezTo>
                  <a:lnTo>
                    <a:pt x="1002887" y="263510"/>
                  </a:lnTo>
                  <a:cubicBezTo>
                    <a:pt x="1002887" y="292451"/>
                    <a:pt x="978501" y="315299"/>
                    <a:pt x="949542" y="315299"/>
                  </a:cubicBezTo>
                  <a:lnTo>
                    <a:pt x="53345" y="315299"/>
                  </a:lnTo>
                  <a:cubicBezTo>
                    <a:pt x="24386" y="315299"/>
                    <a:pt x="0" y="292451"/>
                    <a:pt x="0" y="263510"/>
                  </a:cubicBezTo>
                  <a:lnTo>
                    <a:pt x="0" y="53311"/>
                  </a:lnTo>
                  <a:close/>
                </a:path>
              </a:pathLst>
            </a:custGeom>
            <a:solidFill>
              <a:srgbClr val="FFF2CC">
                <a:alpha val="100000"/>
              </a:srgbClr>
            </a:solidFill>
            <a:ln w="0" cap="sq">
              <a:solidFill>
                <a:srgbClr val="FFF2CC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1" name="Path141"/>
            <p:cNvSpPr/>
            <p:nvPr/>
          </p:nvSpPr>
          <p:spPr>
            <a:xfrm>
              <a:off x="6637649" y="3609938"/>
              <a:ext cx="1024226" cy="336624"/>
            </a:xfrm>
            <a:custGeom>
              <a:avLst/>
              <a:gdLst/>
              <a:ahLst/>
              <a:cxnLst/>
              <a:rect l="l" t="t" r="r" b="b"/>
              <a:pathLst>
                <a:path w="1024226" h="336624">
                  <a:moveTo>
                    <a:pt x="10670" y="63974"/>
                  </a:moveTo>
                  <a:cubicBezTo>
                    <a:pt x="10670" y="33510"/>
                    <a:pt x="35056" y="10663"/>
                    <a:pt x="64015" y="10663"/>
                  </a:cubicBezTo>
                  <a:lnTo>
                    <a:pt x="960212" y="10663"/>
                  </a:lnTo>
                  <a:cubicBezTo>
                    <a:pt x="989171" y="10663"/>
                    <a:pt x="1013557" y="33510"/>
                    <a:pt x="1013557" y="63974"/>
                  </a:cubicBezTo>
                  <a:lnTo>
                    <a:pt x="1013557" y="274173"/>
                  </a:lnTo>
                  <a:cubicBezTo>
                    <a:pt x="1013557" y="303113"/>
                    <a:pt x="989171" y="325961"/>
                    <a:pt x="960212" y="325961"/>
                  </a:cubicBezTo>
                  <a:lnTo>
                    <a:pt x="64015" y="325961"/>
                  </a:lnTo>
                  <a:cubicBezTo>
                    <a:pt x="35056" y="325961"/>
                    <a:pt x="10670" y="303113"/>
                    <a:pt x="10670" y="274173"/>
                  </a:cubicBezTo>
                  <a:lnTo>
                    <a:pt x="10670" y="63974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2" name="Text Box142"/>
            <p:cNvSpPr txBox="1"/>
            <p:nvPr/>
          </p:nvSpPr>
          <p:spPr>
            <a:xfrm rot="0">
              <a:off x="6846413" y="3681619"/>
              <a:ext cx="667060" cy="209303"/>
            </a:xfrm>
            <a:prstGeom prst="rect">
              <a:avLst/>
            </a:prstGeom>
          </p:spPr>
          <p:txBody>
            <a:bodyPr wrap="square" lIns="0" tIns="0" rIns="0" rtlCol="0">
              <a:spAutoFit/>
            </a:bodyPr>
            <a:lstStyle/>
            <a:p>
              <a:pPr rtl="0" algn="l">
                <a:lnSpc>
                  <a:spcPts val="1648"/>
                </a:lnSpc>
              </a:pP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做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项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目</a:t>
              </a:r>
              <a:endParaRPr lang="en-US" altLang="zh-CN" sz="1600">
                <a:latin typeface="等线"/>
                <a:ea typeface="等线"/>
                <a:cs typeface="等线"/>
              </a:endParaRPr>
            </a:p>
          </p:txBody>
        </p:sp>
        <p:sp>
          <p:nvSpPr>
            <p:cNvPr id="143" name="Path143"/>
            <p:cNvSpPr/>
            <p:nvPr/>
          </p:nvSpPr>
          <p:spPr>
            <a:xfrm>
              <a:off x="5653053" y="4088217"/>
              <a:ext cx="10669" cy="1136293"/>
            </a:xfrm>
            <a:custGeom>
              <a:avLst/>
              <a:gdLst/>
              <a:ahLst/>
              <a:cxnLst/>
              <a:rect l="l" t="t" r="r" b="b"/>
              <a:pathLst>
                <a:path w="10669" h="1136293">
                  <a:moveTo>
                    <a:pt x="0" y="1136293"/>
                  </a:moveTo>
                  <a:lnTo>
                    <a:pt x="0" y="1092121"/>
                  </a:lnTo>
                  <a:lnTo>
                    <a:pt x="10669" y="1092121"/>
                  </a:lnTo>
                  <a:lnTo>
                    <a:pt x="10669" y="1136293"/>
                  </a:lnTo>
                  <a:lnTo>
                    <a:pt x="0" y="1136293"/>
                  </a:lnTo>
                  <a:close/>
                  <a:moveTo>
                    <a:pt x="0" y="1058611"/>
                  </a:moveTo>
                  <a:lnTo>
                    <a:pt x="0" y="1012915"/>
                  </a:lnTo>
                  <a:lnTo>
                    <a:pt x="10669" y="1012915"/>
                  </a:lnTo>
                  <a:lnTo>
                    <a:pt x="10669" y="1058611"/>
                  </a:lnTo>
                  <a:lnTo>
                    <a:pt x="0" y="1058611"/>
                  </a:lnTo>
                  <a:close/>
                  <a:moveTo>
                    <a:pt x="0" y="980929"/>
                  </a:moveTo>
                  <a:lnTo>
                    <a:pt x="0" y="935233"/>
                  </a:lnTo>
                  <a:lnTo>
                    <a:pt x="10669" y="935233"/>
                  </a:lnTo>
                  <a:lnTo>
                    <a:pt x="10669" y="980929"/>
                  </a:lnTo>
                  <a:lnTo>
                    <a:pt x="0" y="980929"/>
                  </a:lnTo>
                  <a:close/>
                  <a:moveTo>
                    <a:pt x="0" y="901723"/>
                  </a:moveTo>
                  <a:lnTo>
                    <a:pt x="0" y="857551"/>
                  </a:lnTo>
                  <a:lnTo>
                    <a:pt x="10669" y="857551"/>
                  </a:lnTo>
                  <a:lnTo>
                    <a:pt x="10669" y="901723"/>
                  </a:lnTo>
                  <a:lnTo>
                    <a:pt x="0" y="901723"/>
                  </a:lnTo>
                  <a:close/>
                  <a:moveTo>
                    <a:pt x="0" y="824041"/>
                  </a:moveTo>
                  <a:lnTo>
                    <a:pt x="0" y="779869"/>
                  </a:lnTo>
                  <a:lnTo>
                    <a:pt x="10669" y="779869"/>
                  </a:lnTo>
                  <a:lnTo>
                    <a:pt x="10669" y="824041"/>
                  </a:lnTo>
                  <a:lnTo>
                    <a:pt x="0" y="824041"/>
                  </a:lnTo>
                  <a:close/>
                  <a:moveTo>
                    <a:pt x="0" y="746359"/>
                  </a:moveTo>
                  <a:lnTo>
                    <a:pt x="0" y="702187"/>
                  </a:lnTo>
                  <a:lnTo>
                    <a:pt x="10669" y="702187"/>
                  </a:lnTo>
                  <a:lnTo>
                    <a:pt x="10669" y="746359"/>
                  </a:lnTo>
                  <a:lnTo>
                    <a:pt x="0" y="746359"/>
                  </a:lnTo>
                  <a:close/>
                  <a:moveTo>
                    <a:pt x="0" y="668677"/>
                  </a:moveTo>
                  <a:lnTo>
                    <a:pt x="0" y="624504"/>
                  </a:lnTo>
                  <a:lnTo>
                    <a:pt x="10669" y="624504"/>
                  </a:lnTo>
                  <a:lnTo>
                    <a:pt x="10669" y="668677"/>
                  </a:lnTo>
                  <a:lnTo>
                    <a:pt x="0" y="668677"/>
                  </a:lnTo>
                  <a:close/>
                  <a:moveTo>
                    <a:pt x="0" y="590995"/>
                  </a:moveTo>
                  <a:lnTo>
                    <a:pt x="0" y="546822"/>
                  </a:lnTo>
                  <a:lnTo>
                    <a:pt x="10669" y="546822"/>
                  </a:lnTo>
                  <a:lnTo>
                    <a:pt x="10669" y="590995"/>
                  </a:lnTo>
                  <a:lnTo>
                    <a:pt x="0" y="590995"/>
                  </a:lnTo>
                  <a:close/>
                  <a:moveTo>
                    <a:pt x="0" y="513312"/>
                  </a:moveTo>
                  <a:lnTo>
                    <a:pt x="0" y="467617"/>
                  </a:lnTo>
                  <a:lnTo>
                    <a:pt x="10669" y="467617"/>
                  </a:lnTo>
                  <a:lnTo>
                    <a:pt x="10669" y="513312"/>
                  </a:lnTo>
                  <a:lnTo>
                    <a:pt x="0" y="513312"/>
                  </a:lnTo>
                  <a:close/>
                  <a:moveTo>
                    <a:pt x="0" y="434107"/>
                  </a:moveTo>
                  <a:lnTo>
                    <a:pt x="0" y="389934"/>
                  </a:lnTo>
                  <a:lnTo>
                    <a:pt x="10669" y="389934"/>
                  </a:lnTo>
                  <a:lnTo>
                    <a:pt x="10669" y="434107"/>
                  </a:lnTo>
                  <a:lnTo>
                    <a:pt x="0" y="434107"/>
                  </a:lnTo>
                  <a:close/>
                  <a:moveTo>
                    <a:pt x="0" y="356424"/>
                  </a:moveTo>
                  <a:lnTo>
                    <a:pt x="0" y="312252"/>
                  </a:lnTo>
                  <a:lnTo>
                    <a:pt x="10669" y="312252"/>
                  </a:lnTo>
                  <a:lnTo>
                    <a:pt x="10669" y="356424"/>
                  </a:lnTo>
                  <a:lnTo>
                    <a:pt x="0" y="356424"/>
                  </a:lnTo>
                  <a:close/>
                  <a:moveTo>
                    <a:pt x="0" y="278742"/>
                  </a:moveTo>
                  <a:lnTo>
                    <a:pt x="0" y="234570"/>
                  </a:lnTo>
                  <a:lnTo>
                    <a:pt x="10669" y="234570"/>
                  </a:lnTo>
                  <a:lnTo>
                    <a:pt x="10669" y="278742"/>
                  </a:lnTo>
                  <a:lnTo>
                    <a:pt x="0" y="278742"/>
                  </a:lnTo>
                  <a:close/>
                  <a:moveTo>
                    <a:pt x="0" y="201060"/>
                  </a:moveTo>
                  <a:lnTo>
                    <a:pt x="0" y="156888"/>
                  </a:lnTo>
                  <a:lnTo>
                    <a:pt x="10669" y="156888"/>
                  </a:lnTo>
                  <a:lnTo>
                    <a:pt x="10669" y="201060"/>
                  </a:lnTo>
                  <a:lnTo>
                    <a:pt x="0" y="201060"/>
                  </a:lnTo>
                  <a:close/>
                  <a:moveTo>
                    <a:pt x="0" y="123378"/>
                  </a:moveTo>
                  <a:lnTo>
                    <a:pt x="0" y="79206"/>
                  </a:lnTo>
                  <a:lnTo>
                    <a:pt x="10669" y="79206"/>
                  </a:lnTo>
                  <a:lnTo>
                    <a:pt x="10669" y="123378"/>
                  </a:lnTo>
                  <a:lnTo>
                    <a:pt x="0" y="123378"/>
                  </a:lnTo>
                  <a:close/>
                  <a:moveTo>
                    <a:pt x="0" y="45696"/>
                  </a:moveTo>
                  <a:lnTo>
                    <a:pt x="0" y="0"/>
                  </a:lnTo>
                  <a:lnTo>
                    <a:pt x="10669" y="0"/>
                  </a:lnTo>
                  <a:lnTo>
                    <a:pt x="10669" y="45696"/>
                  </a:lnTo>
                  <a:lnTo>
                    <a:pt x="0" y="45696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4" name="Path144"/>
            <p:cNvSpPr/>
            <p:nvPr/>
          </p:nvSpPr>
          <p:spPr>
            <a:xfrm>
              <a:off x="5653053" y="3346428"/>
              <a:ext cx="481630" cy="709802"/>
            </a:xfrm>
            <a:custGeom>
              <a:avLst/>
              <a:gdLst/>
              <a:ahLst/>
              <a:cxnLst/>
              <a:rect l="l" t="t" r="r" b="b"/>
              <a:pathLst>
                <a:path w="481630" h="709802">
                  <a:moveTo>
                    <a:pt x="0" y="709802"/>
                  </a:moveTo>
                  <a:lnTo>
                    <a:pt x="0" y="664107"/>
                  </a:lnTo>
                  <a:lnTo>
                    <a:pt x="10669" y="664107"/>
                  </a:lnTo>
                  <a:lnTo>
                    <a:pt x="10669" y="709802"/>
                  </a:lnTo>
                  <a:lnTo>
                    <a:pt x="0" y="709802"/>
                  </a:lnTo>
                  <a:close/>
                  <a:moveTo>
                    <a:pt x="0" y="630597"/>
                  </a:moveTo>
                  <a:lnTo>
                    <a:pt x="0" y="586425"/>
                  </a:lnTo>
                  <a:lnTo>
                    <a:pt x="10669" y="586425"/>
                  </a:lnTo>
                  <a:lnTo>
                    <a:pt x="10669" y="630597"/>
                  </a:lnTo>
                  <a:lnTo>
                    <a:pt x="0" y="630597"/>
                  </a:lnTo>
                  <a:close/>
                  <a:moveTo>
                    <a:pt x="0" y="552915"/>
                  </a:moveTo>
                  <a:lnTo>
                    <a:pt x="0" y="508743"/>
                  </a:lnTo>
                  <a:lnTo>
                    <a:pt x="10669" y="508743"/>
                  </a:lnTo>
                  <a:lnTo>
                    <a:pt x="10669" y="552915"/>
                  </a:lnTo>
                  <a:lnTo>
                    <a:pt x="0" y="552915"/>
                  </a:lnTo>
                  <a:close/>
                  <a:moveTo>
                    <a:pt x="0" y="475233"/>
                  </a:moveTo>
                  <a:lnTo>
                    <a:pt x="0" y="431060"/>
                  </a:lnTo>
                  <a:lnTo>
                    <a:pt x="10669" y="431060"/>
                  </a:lnTo>
                  <a:lnTo>
                    <a:pt x="10669" y="475233"/>
                  </a:lnTo>
                  <a:lnTo>
                    <a:pt x="0" y="475233"/>
                  </a:lnTo>
                  <a:close/>
                  <a:moveTo>
                    <a:pt x="0" y="397551"/>
                  </a:moveTo>
                  <a:lnTo>
                    <a:pt x="0" y="353378"/>
                  </a:lnTo>
                  <a:lnTo>
                    <a:pt x="10669" y="353378"/>
                  </a:lnTo>
                  <a:lnTo>
                    <a:pt x="10669" y="397551"/>
                  </a:lnTo>
                  <a:lnTo>
                    <a:pt x="0" y="397551"/>
                  </a:lnTo>
                  <a:close/>
                  <a:moveTo>
                    <a:pt x="0" y="319868"/>
                  </a:moveTo>
                  <a:lnTo>
                    <a:pt x="0" y="274173"/>
                  </a:lnTo>
                  <a:lnTo>
                    <a:pt x="10669" y="274173"/>
                  </a:lnTo>
                  <a:lnTo>
                    <a:pt x="10669" y="319868"/>
                  </a:lnTo>
                  <a:lnTo>
                    <a:pt x="0" y="319868"/>
                  </a:lnTo>
                  <a:close/>
                  <a:moveTo>
                    <a:pt x="0" y="242186"/>
                  </a:moveTo>
                  <a:lnTo>
                    <a:pt x="0" y="196491"/>
                  </a:lnTo>
                  <a:lnTo>
                    <a:pt x="10669" y="196491"/>
                  </a:lnTo>
                  <a:lnTo>
                    <a:pt x="10669" y="242186"/>
                  </a:lnTo>
                  <a:lnTo>
                    <a:pt x="0" y="242186"/>
                  </a:lnTo>
                  <a:close/>
                  <a:moveTo>
                    <a:pt x="0" y="162980"/>
                  </a:moveTo>
                  <a:lnTo>
                    <a:pt x="0" y="118808"/>
                  </a:lnTo>
                  <a:lnTo>
                    <a:pt x="10669" y="118808"/>
                  </a:lnTo>
                  <a:lnTo>
                    <a:pt x="10669" y="162980"/>
                  </a:lnTo>
                  <a:lnTo>
                    <a:pt x="0" y="162980"/>
                  </a:lnTo>
                  <a:close/>
                  <a:moveTo>
                    <a:pt x="3048" y="83775"/>
                  </a:moveTo>
                  <a:lnTo>
                    <a:pt x="4573" y="76159"/>
                  </a:lnTo>
                  <a:lnTo>
                    <a:pt x="9145" y="67020"/>
                  </a:lnTo>
                  <a:lnTo>
                    <a:pt x="13717" y="56358"/>
                  </a:lnTo>
                  <a:lnTo>
                    <a:pt x="18290" y="47219"/>
                  </a:lnTo>
                  <a:lnTo>
                    <a:pt x="22862" y="42649"/>
                  </a:lnTo>
                  <a:lnTo>
                    <a:pt x="32007" y="48742"/>
                  </a:lnTo>
                  <a:lnTo>
                    <a:pt x="27435" y="54835"/>
                  </a:lnTo>
                  <a:lnTo>
                    <a:pt x="28959" y="53311"/>
                  </a:lnTo>
                  <a:lnTo>
                    <a:pt x="22862" y="62450"/>
                  </a:lnTo>
                  <a:lnTo>
                    <a:pt x="22862" y="62450"/>
                  </a:lnTo>
                  <a:lnTo>
                    <a:pt x="18290" y="71590"/>
                  </a:lnTo>
                  <a:lnTo>
                    <a:pt x="19814" y="70067"/>
                  </a:lnTo>
                  <a:lnTo>
                    <a:pt x="15241" y="80729"/>
                  </a:lnTo>
                  <a:lnTo>
                    <a:pt x="15241" y="79206"/>
                  </a:lnTo>
                  <a:lnTo>
                    <a:pt x="13717" y="86821"/>
                  </a:lnTo>
                  <a:lnTo>
                    <a:pt x="3048" y="83775"/>
                  </a:lnTo>
                  <a:close/>
                  <a:moveTo>
                    <a:pt x="47249" y="18278"/>
                  </a:moveTo>
                  <a:lnTo>
                    <a:pt x="48773" y="18278"/>
                  </a:lnTo>
                  <a:lnTo>
                    <a:pt x="57917" y="12186"/>
                  </a:lnTo>
                  <a:lnTo>
                    <a:pt x="67062" y="7616"/>
                  </a:lnTo>
                  <a:lnTo>
                    <a:pt x="77731" y="4570"/>
                  </a:lnTo>
                  <a:lnTo>
                    <a:pt x="86876" y="1524"/>
                  </a:lnTo>
                  <a:lnTo>
                    <a:pt x="91449" y="1524"/>
                  </a:lnTo>
                  <a:lnTo>
                    <a:pt x="92973" y="12186"/>
                  </a:lnTo>
                  <a:lnTo>
                    <a:pt x="89924" y="12186"/>
                  </a:lnTo>
                  <a:lnTo>
                    <a:pt x="89924" y="12186"/>
                  </a:lnTo>
                  <a:lnTo>
                    <a:pt x="80780" y="15232"/>
                  </a:lnTo>
                  <a:lnTo>
                    <a:pt x="80780" y="15232"/>
                  </a:lnTo>
                  <a:lnTo>
                    <a:pt x="71635" y="18278"/>
                  </a:lnTo>
                  <a:lnTo>
                    <a:pt x="71635" y="18278"/>
                  </a:lnTo>
                  <a:lnTo>
                    <a:pt x="62490" y="22848"/>
                  </a:lnTo>
                  <a:lnTo>
                    <a:pt x="62490" y="22848"/>
                  </a:lnTo>
                  <a:lnTo>
                    <a:pt x="54869" y="27417"/>
                  </a:lnTo>
                  <a:lnTo>
                    <a:pt x="54869" y="27417"/>
                  </a:lnTo>
                  <a:lnTo>
                    <a:pt x="54869" y="27417"/>
                  </a:lnTo>
                  <a:lnTo>
                    <a:pt x="47249" y="18278"/>
                  </a:lnTo>
                  <a:close/>
                  <a:moveTo>
                    <a:pt x="126504" y="0"/>
                  </a:moveTo>
                  <a:lnTo>
                    <a:pt x="170704" y="0"/>
                  </a:lnTo>
                  <a:lnTo>
                    <a:pt x="170704" y="10663"/>
                  </a:lnTo>
                  <a:lnTo>
                    <a:pt x="126504" y="10663"/>
                  </a:lnTo>
                  <a:lnTo>
                    <a:pt x="126504" y="0"/>
                  </a:lnTo>
                  <a:close/>
                  <a:moveTo>
                    <a:pt x="204236" y="0"/>
                  </a:moveTo>
                  <a:lnTo>
                    <a:pt x="248436" y="0"/>
                  </a:lnTo>
                  <a:lnTo>
                    <a:pt x="248436" y="10663"/>
                  </a:lnTo>
                  <a:lnTo>
                    <a:pt x="204236" y="10663"/>
                  </a:lnTo>
                  <a:lnTo>
                    <a:pt x="204236" y="0"/>
                  </a:lnTo>
                  <a:close/>
                  <a:moveTo>
                    <a:pt x="281967" y="0"/>
                  </a:moveTo>
                  <a:lnTo>
                    <a:pt x="326167" y="0"/>
                  </a:lnTo>
                  <a:lnTo>
                    <a:pt x="326167" y="10663"/>
                  </a:lnTo>
                  <a:lnTo>
                    <a:pt x="281967" y="10663"/>
                  </a:lnTo>
                  <a:lnTo>
                    <a:pt x="281967" y="0"/>
                  </a:lnTo>
                  <a:close/>
                  <a:moveTo>
                    <a:pt x="359698" y="0"/>
                  </a:moveTo>
                  <a:lnTo>
                    <a:pt x="403898" y="0"/>
                  </a:lnTo>
                  <a:lnTo>
                    <a:pt x="403898" y="10663"/>
                  </a:lnTo>
                  <a:lnTo>
                    <a:pt x="359698" y="10663"/>
                  </a:lnTo>
                  <a:lnTo>
                    <a:pt x="359698" y="0"/>
                  </a:lnTo>
                  <a:close/>
                  <a:moveTo>
                    <a:pt x="437430" y="0"/>
                  </a:moveTo>
                  <a:lnTo>
                    <a:pt x="481630" y="0"/>
                  </a:lnTo>
                  <a:lnTo>
                    <a:pt x="481630" y="10663"/>
                  </a:lnTo>
                  <a:lnTo>
                    <a:pt x="437430" y="10663"/>
                  </a:lnTo>
                  <a:lnTo>
                    <a:pt x="437430" y="0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5" name="Path145"/>
            <p:cNvSpPr/>
            <p:nvPr/>
          </p:nvSpPr>
          <p:spPr>
            <a:xfrm>
              <a:off x="6168214" y="3346428"/>
              <a:ext cx="1137012" cy="10662"/>
            </a:xfrm>
            <a:custGeom>
              <a:avLst/>
              <a:gdLst/>
              <a:ahLst/>
              <a:cxnLst/>
              <a:rect l="l" t="t" r="r" b="b"/>
              <a:pathLst>
                <a:path w="1137012" h="10662">
                  <a:moveTo>
                    <a:pt x="0" y="0"/>
                  </a:moveTo>
                  <a:lnTo>
                    <a:pt x="45724" y="0"/>
                  </a:lnTo>
                  <a:lnTo>
                    <a:pt x="45724" y="10662"/>
                  </a:lnTo>
                  <a:lnTo>
                    <a:pt x="0" y="10662"/>
                  </a:lnTo>
                  <a:lnTo>
                    <a:pt x="0" y="0"/>
                  </a:lnTo>
                  <a:close/>
                  <a:moveTo>
                    <a:pt x="77731" y="0"/>
                  </a:moveTo>
                  <a:lnTo>
                    <a:pt x="123456" y="0"/>
                  </a:lnTo>
                  <a:lnTo>
                    <a:pt x="123456" y="10662"/>
                  </a:lnTo>
                  <a:lnTo>
                    <a:pt x="77731" y="10662"/>
                  </a:lnTo>
                  <a:lnTo>
                    <a:pt x="77731" y="0"/>
                  </a:lnTo>
                  <a:close/>
                  <a:moveTo>
                    <a:pt x="156987" y="0"/>
                  </a:moveTo>
                  <a:lnTo>
                    <a:pt x="201187" y="0"/>
                  </a:lnTo>
                  <a:lnTo>
                    <a:pt x="201187" y="10662"/>
                  </a:lnTo>
                  <a:lnTo>
                    <a:pt x="156987" y="10662"/>
                  </a:lnTo>
                  <a:lnTo>
                    <a:pt x="156987" y="0"/>
                  </a:lnTo>
                  <a:close/>
                  <a:moveTo>
                    <a:pt x="234718" y="0"/>
                  </a:moveTo>
                  <a:lnTo>
                    <a:pt x="278919" y="0"/>
                  </a:lnTo>
                  <a:lnTo>
                    <a:pt x="278919" y="10662"/>
                  </a:lnTo>
                  <a:lnTo>
                    <a:pt x="234718" y="10662"/>
                  </a:lnTo>
                  <a:lnTo>
                    <a:pt x="234718" y="0"/>
                  </a:lnTo>
                  <a:close/>
                  <a:moveTo>
                    <a:pt x="312450" y="0"/>
                  </a:moveTo>
                  <a:lnTo>
                    <a:pt x="356650" y="0"/>
                  </a:lnTo>
                  <a:lnTo>
                    <a:pt x="356650" y="10662"/>
                  </a:lnTo>
                  <a:lnTo>
                    <a:pt x="312450" y="10662"/>
                  </a:lnTo>
                  <a:lnTo>
                    <a:pt x="312450" y="0"/>
                  </a:lnTo>
                  <a:close/>
                  <a:moveTo>
                    <a:pt x="390181" y="0"/>
                  </a:moveTo>
                  <a:lnTo>
                    <a:pt x="434381" y="0"/>
                  </a:lnTo>
                  <a:lnTo>
                    <a:pt x="434381" y="10662"/>
                  </a:lnTo>
                  <a:lnTo>
                    <a:pt x="390181" y="10662"/>
                  </a:lnTo>
                  <a:lnTo>
                    <a:pt x="390181" y="0"/>
                  </a:lnTo>
                  <a:close/>
                  <a:moveTo>
                    <a:pt x="467913" y="0"/>
                  </a:moveTo>
                  <a:lnTo>
                    <a:pt x="512113" y="0"/>
                  </a:lnTo>
                  <a:lnTo>
                    <a:pt x="512113" y="10662"/>
                  </a:lnTo>
                  <a:lnTo>
                    <a:pt x="467913" y="10662"/>
                  </a:lnTo>
                  <a:lnTo>
                    <a:pt x="467913" y="0"/>
                  </a:lnTo>
                  <a:close/>
                  <a:moveTo>
                    <a:pt x="545643" y="0"/>
                  </a:moveTo>
                  <a:lnTo>
                    <a:pt x="591368" y="0"/>
                  </a:lnTo>
                  <a:lnTo>
                    <a:pt x="591368" y="10662"/>
                  </a:lnTo>
                  <a:lnTo>
                    <a:pt x="545643" y="10662"/>
                  </a:lnTo>
                  <a:lnTo>
                    <a:pt x="545643" y="0"/>
                  </a:lnTo>
                  <a:close/>
                  <a:moveTo>
                    <a:pt x="624899" y="0"/>
                  </a:moveTo>
                  <a:lnTo>
                    <a:pt x="669100" y="0"/>
                  </a:lnTo>
                  <a:lnTo>
                    <a:pt x="669100" y="10662"/>
                  </a:lnTo>
                  <a:lnTo>
                    <a:pt x="624899" y="10662"/>
                  </a:lnTo>
                  <a:lnTo>
                    <a:pt x="624899" y="0"/>
                  </a:lnTo>
                  <a:close/>
                  <a:moveTo>
                    <a:pt x="702631" y="0"/>
                  </a:moveTo>
                  <a:lnTo>
                    <a:pt x="746831" y="0"/>
                  </a:lnTo>
                  <a:lnTo>
                    <a:pt x="746831" y="10662"/>
                  </a:lnTo>
                  <a:lnTo>
                    <a:pt x="702631" y="10662"/>
                  </a:lnTo>
                  <a:lnTo>
                    <a:pt x="702631" y="0"/>
                  </a:lnTo>
                  <a:close/>
                  <a:moveTo>
                    <a:pt x="780362" y="0"/>
                  </a:moveTo>
                  <a:lnTo>
                    <a:pt x="824562" y="0"/>
                  </a:lnTo>
                  <a:lnTo>
                    <a:pt x="824562" y="10662"/>
                  </a:lnTo>
                  <a:lnTo>
                    <a:pt x="780362" y="10662"/>
                  </a:lnTo>
                  <a:lnTo>
                    <a:pt x="780362" y="0"/>
                  </a:lnTo>
                  <a:close/>
                  <a:moveTo>
                    <a:pt x="858093" y="0"/>
                  </a:moveTo>
                  <a:lnTo>
                    <a:pt x="902294" y="0"/>
                  </a:lnTo>
                  <a:lnTo>
                    <a:pt x="902294" y="10662"/>
                  </a:lnTo>
                  <a:lnTo>
                    <a:pt x="858093" y="10662"/>
                  </a:lnTo>
                  <a:lnTo>
                    <a:pt x="858093" y="0"/>
                  </a:lnTo>
                  <a:close/>
                  <a:moveTo>
                    <a:pt x="935825" y="0"/>
                  </a:moveTo>
                  <a:lnTo>
                    <a:pt x="980025" y="0"/>
                  </a:lnTo>
                  <a:lnTo>
                    <a:pt x="980025" y="10662"/>
                  </a:lnTo>
                  <a:lnTo>
                    <a:pt x="935825" y="10662"/>
                  </a:lnTo>
                  <a:lnTo>
                    <a:pt x="935825" y="0"/>
                  </a:lnTo>
                  <a:close/>
                  <a:moveTo>
                    <a:pt x="1013556" y="0"/>
                  </a:moveTo>
                  <a:lnTo>
                    <a:pt x="1059280" y="0"/>
                  </a:lnTo>
                  <a:lnTo>
                    <a:pt x="1059280" y="10662"/>
                  </a:lnTo>
                  <a:lnTo>
                    <a:pt x="1013556" y="10662"/>
                  </a:lnTo>
                  <a:lnTo>
                    <a:pt x="1013556" y="0"/>
                  </a:lnTo>
                  <a:close/>
                  <a:moveTo>
                    <a:pt x="1091288" y="0"/>
                  </a:moveTo>
                  <a:lnTo>
                    <a:pt x="1137012" y="0"/>
                  </a:lnTo>
                  <a:lnTo>
                    <a:pt x="1137012" y="10662"/>
                  </a:lnTo>
                  <a:lnTo>
                    <a:pt x="1091288" y="10662"/>
                  </a:lnTo>
                  <a:lnTo>
                    <a:pt x="1091288" y="0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6" name="Path146"/>
            <p:cNvSpPr/>
            <p:nvPr/>
          </p:nvSpPr>
          <p:spPr>
            <a:xfrm>
              <a:off x="7338757" y="3346428"/>
              <a:ext cx="1135489" cy="10662"/>
            </a:xfrm>
            <a:custGeom>
              <a:avLst/>
              <a:gdLst/>
              <a:ahLst/>
              <a:cxnLst/>
              <a:rect l="l" t="t" r="r" b="b"/>
              <a:pathLst>
                <a:path w="1135489" h="10662">
                  <a:moveTo>
                    <a:pt x="0" y="0"/>
                  </a:moveTo>
                  <a:lnTo>
                    <a:pt x="44200" y="0"/>
                  </a:lnTo>
                  <a:lnTo>
                    <a:pt x="44200" y="10662"/>
                  </a:lnTo>
                  <a:lnTo>
                    <a:pt x="0" y="10662"/>
                  </a:lnTo>
                  <a:lnTo>
                    <a:pt x="0" y="0"/>
                  </a:lnTo>
                  <a:close/>
                  <a:moveTo>
                    <a:pt x="77732" y="0"/>
                  </a:moveTo>
                  <a:lnTo>
                    <a:pt x="121931" y="0"/>
                  </a:lnTo>
                  <a:lnTo>
                    <a:pt x="121931" y="10662"/>
                  </a:lnTo>
                  <a:lnTo>
                    <a:pt x="77732" y="10662"/>
                  </a:lnTo>
                  <a:lnTo>
                    <a:pt x="77732" y="0"/>
                  </a:lnTo>
                  <a:close/>
                  <a:moveTo>
                    <a:pt x="155463" y="0"/>
                  </a:moveTo>
                  <a:lnTo>
                    <a:pt x="199663" y="0"/>
                  </a:lnTo>
                  <a:lnTo>
                    <a:pt x="199663" y="10662"/>
                  </a:lnTo>
                  <a:lnTo>
                    <a:pt x="155463" y="10662"/>
                  </a:lnTo>
                  <a:lnTo>
                    <a:pt x="155463" y="0"/>
                  </a:lnTo>
                  <a:close/>
                  <a:moveTo>
                    <a:pt x="233194" y="0"/>
                  </a:moveTo>
                  <a:lnTo>
                    <a:pt x="277395" y="0"/>
                  </a:lnTo>
                  <a:lnTo>
                    <a:pt x="277395" y="10662"/>
                  </a:lnTo>
                  <a:lnTo>
                    <a:pt x="233194" y="10662"/>
                  </a:lnTo>
                  <a:lnTo>
                    <a:pt x="233194" y="0"/>
                  </a:lnTo>
                  <a:close/>
                  <a:moveTo>
                    <a:pt x="310925" y="0"/>
                  </a:moveTo>
                  <a:lnTo>
                    <a:pt x="355126" y="0"/>
                  </a:lnTo>
                  <a:lnTo>
                    <a:pt x="355126" y="10662"/>
                  </a:lnTo>
                  <a:lnTo>
                    <a:pt x="310925" y="10662"/>
                  </a:lnTo>
                  <a:lnTo>
                    <a:pt x="310925" y="0"/>
                  </a:lnTo>
                  <a:close/>
                  <a:moveTo>
                    <a:pt x="388657" y="0"/>
                  </a:moveTo>
                  <a:lnTo>
                    <a:pt x="434381" y="0"/>
                  </a:lnTo>
                  <a:lnTo>
                    <a:pt x="434381" y="10662"/>
                  </a:lnTo>
                  <a:lnTo>
                    <a:pt x="388657" y="10662"/>
                  </a:lnTo>
                  <a:lnTo>
                    <a:pt x="388657" y="0"/>
                  </a:lnTo>
                  <a:close/>
                  <a:moveTo>
                    <a:pt x="467913" y="0"/>
                  </a:moveTo>
                  <a:lnTo>
                    <a:pt x="512113" y="0"/>
                  </a:lnTo>
                  <a:lnTo>
                    <a:pt x="512113" y="10662"/>
                  </a:lnTo>
                  <a:lnTo>
                    <a:pt x="467913" y="10662"/>
                  </a:lnTo>
                  <a:lnTo>
                    <a:pt x="467913" y="0"/>
                  </a:lnTo>
                  <a:close/>
                  <a:moveTo>
                    <a:pt x="545643" y="0"/>
                  </a:moveTo>
                  <a:lnTo>
                    <a:pt x="589844" y="0"/>
                  </a:lnTo>
                  <a:lnTo>
                    <a:pt x="589844" y="10662"/>
                  </a:lnTo>
                  <a:lnTo>
                    <a:pt x="545643" y="10662"/>
                  </a:lnTo>
                  <a:lnTo>
                    <a:pt x="545643" y="0"/>
                  </a:lnTo>
                  <a:close/>
                  <a:moveTo>
                    <a:pt x="623375" y="0"/>
                  </a:moveTo>
                  <a:lnTo>
                    <a:pt x="667576" y="0"/>
                  </a:lnTo>
                  <a:lnTo>
                    <a:pt x="667576" y="10662"/>
                  </a:lnTo>
                  <a:lnTo>
                    <a:pt x="623375" y="10662"/>
                  </a:lnTo>
                  <a:lnTo>
                    <a:pt x="623375" y="0"/>
                  </a:lnTo>
                  <a:close/>
                  <a:moveTo>
                    <a:pt x="701107" y="0"/>
                  </a:moveTo>
                  <a:lnTo>
                    <a:pt x="745306" y="0"/>
                  </a:lnTo>
                  <a:lnTo>
                    <a:pt x="745306" y="10662"/>
                  </a:lnTo>
                  <a:lnTo>
                    <a:pt x="701107" y="10662"/>
                  </a:lnTo>
                  <a:lnTo>
                    <a:pt x="701107" y="0"/>
                  </a:lnTo>
                  <a:close/>
                  <a:moveTo>
                    <a:pt x="778838" y="0"/>
                  </a:moveTo>
                  <a:lnTo>
                    <a:pt x="823038" y="0"/>
                  </a:lnTo>
                  <a:lnTo>
                    <a:pt x="823038" y="10662"/>
                  </a:lnTo>
                  <a:lnTo>
                    <a:pt x="778838" y="10662"/>
                  </a:lnTo>
                  <a:lnTo>
                    <a:pt x="778838" y="0"/>
                  </a:lnTo>
                  <a:close/>
                  <a:moveTo>
                    <a:pt x="856569" y="0"/>
                  </a:moveTo>
                  <a:lnTo>
                    <a:pt x="902294" y="0"/>
                  </a:lnTo>
                  <a:lnTo>
                    <a:pt x="902294" y="10662"/>
                  </a:lnTo>
                  <a:lnTo>
                    <a:pt x="856569" y="10662"/>
                  </a:lnTo>
                  <a:lnTo>
                    <a:pt x="856569" y="0"/>
                  </a:lnTo>
                  <a:close/>
                  <a:moveTo>
                    <a:pt x="934300" y="0"/>
                  </a:moveTo>
                  <a:lnTo>
                    <a:pt x="980025" y="0"/>
                  </a:lnTo>
                  <a:lnTo>
                    <a:pt x="980025" y="10662"/>
                  </a:lnTo>
                  <a:lnTo>
                    <a:pt x="934300" y="10662"/>
                  </a:lnTo>
                  <a:lnTo>
                    <a:pt x="934300" y="0"/>
                  </a:lnTo>
                  <a:close/>
                  <a:moveTo>
                    <a:pt x="1013556" y="0"/>
                  </a:moveTo>
                  <a:lnTo>
                    <a:pt x="1057756" y="0"/>
                  </a:lnTo>
                  <a:lnTo>
                    <a:pt x="1057756" y="10662"/>
                  </a:lnTo>
                  <a:lnTo>
                    <a:pt x="1013556" y="10662"/>
                  </a:lnTo>
                  <a:lnTo>
                    <a:pt x="1013556" y="0"/>
                  </a:lnTo>
                  <a:close/>
                  <a:moveTo>
                    <a:pt x="1091288" y="0"/>
                  </a:moveTo>
                  <a:lnTo>
                    <a:pt x="1135487" y="0"/>
                  </a:lnTo>
                  <a:lnTo>
                    <a:pt x="1135487" y="10662"/>
                  </a:lnTo>
                  <a:lnTo>
                    <a:pt x="1091288" y="10662"/>
                  </a:lnTo>
                  <a:lnTo>
                    <a:pt x="1091288" y="0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7" name="Path147"/>
            <p:cNvSpPr/>
            <p:nvPr/>
          </p:nvSpPr>
          <p:spPr>
            <a:xfrm>
              <a:off x="8507774" y="3346428"/>
              <a:ext cx="138698" cy="1052518"/>
            </a:xfrm>
            <a:custGeom>
              <a:avLst/>
              <a:gdLst/>
              <a:ahLst/>
              <a:cxnLst/>
              <a:rect l="l" t="t" r="r" b="b"/>
              <a:pathLst>
                <a:path w="138698" h="1052518">
                  <a:moveTo>
                    <a:pt x="0" y="0"/>
                  </a:moveTo>
                  <a:lnTo>
                    <a:pt x="28959" y="0"/>
                  </a:lnTo>
                  <a:lnTo>
                    <a:pt x="39628" y="0"/>
                  </a:lnTo>
                  <a:lnTo>
                    <a:pt x="45724" y="1523"/>
                  </a:lnTo>
                  <a:lnTo>
                    <a:pt x="44200" y="12185"/>
                  </a:lnTo>
                  <a:lnTo>
                    <a:pt x="39628" y="10662"/>
                  </a:lnTo>
                  <a:lnTo>
                    <a:pt x="39628" y="10662"/>
                  </a:lnTo>
                  <a:lnTo>
                    <a:pt x="28959" y="10662"/>
                  </a:lnTo>
                  <a:lnTo>
                    <a:pt x="28959" y="10662"/>
                  </a:lnTo>
                  <a:lnTo>
                    <a:pt x="0" y="10662"/>
                  </a:lnTo>
                  <a:lnTo>
                    <a:pt x="0" y="0"/>
                  </a:lnTo>
                  <a:close/>
                  <a:moveTo>
                    <a:pt x="79256" y="12185"/>
                  </a:moveTo>
                  <a:lnTo>
                    <a:pt x="80780" y="12185"/>
                  </a:lnTo>
                  <a:lnTo>
                    <a:pt x="89925" y="18278"/>
                  </a:lnTo>
                  <a:lnTo>
                    <a:pt x="99069" y="24371"/>
                  </a:lnTo>
                  <a:lnTo>
                    <a:pt x="106690" y="31987"/>
                  </a:lnTo>
                  <a:lnTo>
                    <a:pt x="114311" y="39603"/>
                  </a:lnTo>
                  <a:lnTo>
                    <a:pt x="114311" y="41126"/>
                  </a:lnTo>
                  <a:lnTo>
                    <a:pt x="105166" y="47218"/>
                  </a:lnTo>
                  <a:lnTo>
                    <a:pt x="105166" y="45695"/>
                  </a:lnTo>
                  <a:lnTo>
                    <a:pt x="105166" y="47218"/>
                  </a:lnTo>
                  <a:lnTo>
                    <a:pt x="99069" y="39603"/>
                  </a:lnTo>
                  <a:lnTo>
                    <a:pt x="99069" y="39603"/>
                  </a:lnTo>
                  <a:lnTo>
                    <a:pt x="91449" y="33510"/>
                  </a:lnTo>
                  <a:lnTo>
                    <a:pt x="91449" y="33510"/>
                  </a:lnTo>
                  <a:lnTo>
                    <a:pt x="83828" y="27417"/>
                  </a:lnTo>
                  <a:lnTo>
                    <a:pt x="83828" y="27417"/>
                  </a:lnTo>
                  <a:lnTo>
                    <a:pt x="76207" y="22848"/>
                  </a:lnTo>
                  <a:lnTo>
                    <a:pt x="76207" y="22848"/>
                  </a:lnTo>
                  <a:lnTo>
                    <a:pt x="73159" y="21325"/>
                  </a:lnTo>
                  <a:lnTo>
                    <a:pt x="79256" y="12185"/>
                  </a:lnTo>
                  <a:close/>
                  <a:moveTo>
                    <a:pt x="131077" y="71589"/>
                  </a:moveTo>
                  <a:lnTo>
                    <a:pt x="134124" y="76159"/>
                  </a:lnTo>
                  <a:lnTo>
                    <a:pt x="135649" y="86821"/>
                  </a:lnTo>
                  <a:lnTo>
                    <a:pt x="138697" y="97484"/>
                  </a:lnTo>
                  <a:lnTo>
                    <a:pt x="138697" y="108146"/>
                  </a:lnTo>
                  <a:lnTo>
                    <a:pt x="138697" y="117285"/>
                  </a:lnTo>
                  <a:lnTo>
                    <a:pt x="128028" y="117285"/>
                  </a:lnTo>
                  <a:lnTo>
                    <a:pt x="128028" y="109669"/>
                  </a:lnTo>
                  <a:lnTo>
                    <a:pt x="128028" y="109669"/>
                  </a:lnTo>
                  <a:lnTo>
                    <a:pt x="126504" y="99007"/>
                  </a:lnTo>
                  <a:lnTo>
                    <a:pt x="126504" y="99007"/>
                  </a:lnTo>
                  <a:lnTo>
                    <a:pt x="124980" y="88345"/>
                  </a:lnTo>
                  <a:lnTo>
                    <a:pt x="124980" y="89868"/>
                  </a:lnTo>
                  <a:lnTo>
                    <a:pt x="123456" y="79205"/>
                  </a:lnTo>
                  <a:lnTo>
                    <a:pt x="123456" y="80728"/>
                  </a:lnTo>
                  <a:lnTo>
                    <a:pt x="121931" y="74636"/>
                  </a:lnTo>
                  <a:lnTo>
                    <a:pt x="131077" y="71589"/>
                  </a:lnTo>
                  <a:close/>
                  <a:moveTo>
                    <a:pt x="138697" y="150795"/>
                  </a:moveTo>
                  <a:lnTo>
                    <a:pt x="138697" y="194967"/>
                  </a:lnTo>
                  <a:lnTo>
                    <a:pt x="128028" y="194967"/>
                  </a:lnTo>
                  <a:lnTo>
                    <a:pt x="128028" y="150795"/>
                  </a:lnTo>
                  <a:lnTo>
                    <a:pt x="138697" y="150795"/>
                  </a:lnTo>
                  <a:close/>
                  <a:moveTo>
                    <a:pt x="138697" y="228477"/>
                  </a:moveTo>
                  <a:lnTo>
                    <a:pt x="138697" y="272649"/>
                  </a:lnTo>
                  <a:lnTo>
                    <a:pt x="128028" y="272649"/>
                  </a:lnTo>
                  <a:lnTo>
                    <a:pt x="128028" y="228477"/>
                  </a:lnTo>
                  <a:lnTo>
                    <a:pt x="138697" y="228477"/>
                  </a:lnTo>
                  <a:close/>
                  <a:moveTo>
                    <a:pt x="138697" y="306159"/>
                  </a:moveTo>
                  <a:lnTo>
                    <a:pt x="138697" y="350332"/>
                  </a:lnTo>
                  <a:lnTo>
                    <a:pt x="128028" y="350332"/>
                  </a:lnTo>
                  <a:lnTo>
                    <a:pt x="128028" y="306159"/>
                  </a:lnTo>
                  <a:lnTo>
                    <a:pt x="138697" y="306159"/>
                  </a:lnTo>
                  <a:close/>
                  <a:moveTo>
                    <a:pt x="138697" y="383842"/>
                  </a:moveTo>
                  <a:lnTo>
                    <a:pt x="138697" y="429537"/>
                  </a:lnTo>
                  <a:lnTo>
                    <a:pt x="128028" y="429537"/>
                  </a:lnTo>
                  <a:lnTo>
                    <a:pt x="128028" y="383842"/>
                  </a:lnTo>
                  <a:lnTo>
                    <a:pt x="138697" y="383842"/>
                  </a:lnTo>
                  <a:close/>
                  <a:moveTo>
                    <a:pt x="138697" y="461524"/>
                  </a:moveTo>
                  <a:lnTo>
                    <a:pt x="138697" y="507219"/>
                  </a:lnTo>
                  <a:lnTo>
                    <a:pt x="128028" y="507219"/>
                  </a:lnTo>
                  <a:lnTo>
                    <a:pt x="128028" y="461524"/>
                  </a:lnTo>
                  <a:lnTo>
                    <a:pt x="138697" y="461524"/>
                  </a:lnTo>
                  <a:close/>
                  <a:moveTo>
                    <a:pt x="138697" y="540729"/>
                  </a:moveTo>
                  <a:lnTo>
                    <a:pt x="138697" y="584902"/>
                  </a:lnTo>
                  <a:lnTo>
                    <a:pt x="128028" y="584902"/>
                  </a:lnTo>
                  <a:lnTo>
                    <a:pt x="128028" y="540729"/>
                  </a:lnTo>
                  <a:lnTo>
                    <a:pt x="138697" y="540729"/>
                  </a:lnTo>
                  <a:close/>
                  <a:moveTo>
                    <a:pt x="138697" y="618412"/>
                  </a:moveTo>
                  <a:lnTo>
                    <a:pt x="138697" y="662584"/>
                  </a:lnTo>
                  <a:lnTo>
                    <a:pt x="128028" y="662584"/>
                  </a:lnTo>
                  <a:lnTo>
                    <a:pt x="128028" y="618412"/>
                  </a:lnTo>
                  <a:lnTo>
                    <a:pt x="138697" y="618412"/>
                  </a:lnTo>
                  <a:close/>
                  <a:moveTo>
                    <a:pt x="138697" y="696094"/>
                  </a:moveTo>
                  <a:lnTo>
                    <a:pt x="138697" y="740266"/>
                  </a:lnTo>
                  <a:lnTo>
                    <a:pt x="128028" y="740266"/>
                  </a:lnTo>
                  <a:lnTo>
                    <a:pt x="128028" y="696094"/>
                  </a:lnTo>
                  <a:lnTo>
                    <a:pt x="138697" y="696094"/>
                  </a:lnTo>
                  <a:close/>
                  <a:moveTo>
                    <a:pt x="138697" y="773776"/>
                  </a:moveTo>
                  <a:lnTo>
                    <a:pt x="138697" y="817948"/>
                  </a:lnTo>
                  <a:lnTo>
                    <a:pt x="128028" y="817948"/>
                  </a:lnTo>
                  <a:lnTo>
                    <a:pt x="128028" y="773776"/>
                  </a:lnTo>
                  <a:lnTo>
                    <a:pt x="138697" y="773776"/>
                  </a:lnTo>
                  <a:close/>
                  <a:moveTo>
                    <a:pt x="138697" y="851458"/>
                  </a:moveTo>
                  <a:lnTo>
                    <a:pt x="138697" y="895630"/>
                  </a:lnTo>
                  <a:lnTo>
                    <a:pt x="128028" y="895630"/>
                  </a:lnTo>
                  <a:lnTo>
                    <a:pt x="128028" y="851458"/>
                  </a:lnTo>
                  <a:lnTo>
                    <a:pt x="138697" y="851458"/>
                  </a:lnTo>
                  <a:close/>
                  <a:moveTo>
                    <a:pt x="138697" y="929140"/>
                  </a:moveTo>
                  <a:lnTo>
                    <a:pt x="138697" y="974836"/>
                  </a:lnTo>
                  <a:lnTo>
                    <a:pt x="128028" y="974836"/>
                  </a:lnTo>
                  <a:lnTo>
                    <a:pt x="128028" y="929140"/>
                  </a:lnTo>
                  <a:lnTo>
                    <a:pt x="138697" y="929140"/>
                  </a:lnTo>
                  <a:close/>
                  <a:moveTo>
                    <a:pt x="138697" y="1008346"/>
                  </a:moveTo>
                  <a:lnTo>
                    <a:pt x="138697" y="1052518"/>
                  </a:lnTo>
                  <a:lnTo>
                    <a:pt x="128028" y="1052518"/>
                  </a:lnTo>
                  <a:lnTo>
                    <a:pt x="128028" y="1008346"/>
                  </a:lnTo>
                  <a:lnTo>
                    <a:pt x="138697" y="1008346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8" name="Path148"/>
            <p:cNvSpPr/>
            <p:nvPr/>
          </p:nvSpPr>
          <p:spPr>
            <a:xfrm>
              <a:off x="8356885" y="4432456"/>
              <a:ext cx="289587" cy="901723"/>
            </a:xfrm>
            <a:custGeom>
              <a:avLst/>
              <a:gdLst/>
              <a:ahLst/>
              <a:cxnLst/>
              <a:rect l="l" t="t" r="r" b="b"/>
              <a:pathLst>
                <a:path w="289587" h="901723">
                  <a:moveTo>
                    <a:pt x="289587" y="0"/>
                  </a:moveTo>
                  <a:lnTo>
                    <a:pt x="289587" y="44172"/>
                  </a:lnTo>
                  <a:lnTo>
                    <a:pt x="278918" y="44172"/>
                  </a:lnTo>
                  <a:lnTo>
                    <a:pt x="278918" y="0"/>
                  </a:lnTo>
                  <a:lnTo>
                    <a:pt x="289587" y="0"/>
                  </a:lnTo>
                  <a:close/>
                  <a:moveTo>
                    <a:pt x="289587" y="77682"/>
                  </a:moveTo>
                  <a:lnTo>
                    <a:pt x="289587" y="121855"/>
                  </a:lnTo>
                  <a:lnTo>
                    <a:pt x="278918" y="121855"/>
                  </a:lnTo>
                  <a:lnTo>
                    <a:pt x="278918" y="77682"/>
                  </a:lnTo>
                  <a:lnTo>
                    <a:pt x="289587" y="77682"/>
                  </a:lnTo>
                  <a:close/>
                  <a:moveTo>
                    <a:pt x="289587" y="155365"/>
                  </a:moveTo>
                  <a:lnTo>
                    <a:pt x="289587" y="199537"/>
                  </a:lnTo>
                  <a:lnTo>
                    <a:pt x="278918" y="199537"/>
                  </a:lnTo>
                  <a:lnTo>
                    <a:pt x="278918" y="155365"/>
                  </a:lnTo>
                  <a:lnTo>
                    <a:pt x="289587" y="155365"/>
                  </a:lnTo>
                  <a:close/>
                  <a:moveTo>
                    <a:pt x="289587" y="233047"/>
                  </a:moveTo>
                  <a:lnTo>
                    <a:pt x="289587" y="277219"/>
                  </a:lnTo>
                  <a:lnTo>
                    <a:pt x="278918" y="277219"/>
                  </a:lnTo>
                  <a:lnTo>
                    <a:pt x="278918" y="233047"/>
                  </a:lnTo>
                  <a:lnTo>
                    <a:pt x="289587" y="233047"/>
                  </a:lnTo>
                  <a:close/>
                  <a:moveTo>
                    <a:pt x="289587" y="310729"/>
                  </a:moveTo>
                  <a:lnTo>
                    <a:pt x="289587" y="356424"/>
                  </a:lnTo>
                  <a:lnTo>
                    <a:pt x="278918" y="356424"/>
                  </a:lnTo>
                  <a:lnTo>
                    <a:pt x="278918" y="310729"/>
                  </a:lnTo>
                  <a:lnTo>
                    <a:pt x="289587" y="310729"/>
                  </a:lnTo>
                  <a:close/>
                  <a:moveTo>
                    <a:pt x="289587" y="388411"/>
                  </a:moveTo>
                  <a:lnTo>
                    <a:pt x="289587" y="434106"/>
                  </a:lnTo>
                  <a:lnTo>
                    <a:pt x="278918" y="434106"/>
                  </a:lnTo>
                  <a:lnTo>
                    <a:pt x="278918" y="388411"/>
                  </a:lnTo>
                  <a:lnTo>
                    <a:pt x="289587" y="388411"/>
                  </a:lnTo>
                  <a:close/>
                  <a:moveTo>
                    <a:pt x="289587" y="467616"/>
                  </a:moveTo>
                  <a:lnTo>
                    <a:pt x="289587" y="511789"/>
                  </a:lnTo>
                  <a:lnTo>
                    <a:pt x="278918" y="511789"/>
                  </a:lnTo>
                  <a:lnTo>
                    <a:pt x="278918" y="467616"/>
                  </a:lnTo>
                  <a:lnTo>
                    <a:pt x="289587" y="467616"/>
                  </a:lnTo>
                  <a:close/>
                  <a:moveTo>
                    <a:pt x="289587" y="545299"/>
                  </a:moveTo>
                  <a:lnTo>
                    <a:pt x="289587" y="589471"/>
                  </a:lnTo>
                  <a:lnTo>
                    <a:pt x="278918" y="589471"/>
                  </a:lnTo>
                  <a:lnTo>
                    <a:pt x="278918" y="545299"/>
                  </a:lnTo>
                  <a:lnTo>
                    <a:pt x="289587" y="545299"/>
                  </a:lnTo>
                  <a:close/>
                  <a:moveTo>
                    <a:pt x="289587" y="622981"/>
                  </a:moveTo>
                  <a:lnTo>
                    <a:pt x="289587" y="667153"/>
                  </a:lnTo>
                  <a:lnTo>
                    <a:pt x="278918" y="667153"/>
                  </a:lnTo>
                  <a:lnTo>
                    <a:pt x="278918" y="622981"/>
                  </a:lnTo>
                  <a:lnTo>
                    <a:pt x="289587" y="622981"/>
                  </a:lnTo>
                  <a:close/>
                  <a:moveTo>
                    <a:pt x="289587" y="700663"/>
                  </a:moveTo>
                  <a:lnTo>
                    <a:pt x="289587" y="744836"/>
                  </a:lnTo>
                  <a:lnTo>
                    <a:pt x="278918" y="744836"/>
                  </a:lnTo>
                  <a:lnTo>
                    <a:pt x="278918" y="700663"/>
                  </a:lnTo>
                  <a:lnTo>
                    <a:pt x="289587" y="700663"/>
                  </a:lnTo>
                  <a:close/>
                  <a:moveTo>
                    <a:pt x="289587" y="778345"/>
                  </a:moveTo>
                  <a:lnTo>
                    <a:pt x="289587" y="792054"/>
                  </a:lnTo>
                  <a:lnTo>
                    <a:pt x="289587" y="802716"/>
                  </a:lnTo>
                  <a:lnTo>
                    <a:pt x="286538" y="813379"/>
                  </a:lnTo>
                  <a:lnTo>
                    <a:pt x="285014" y="824041"/>
                  </a:lnTo>
                  <a:lnTo>
                    <a:pt x="285014" y="824041"/>
                  </a:lnTo>
                  <a:lnTo>
                    <a:pt x="274345" y="820994"/>
                  </a:lnTo>
                  <a:lnTo>
                    <a:pt x="274345" y="820994"/>
                  </a:lnTo>
                  <a:lnTo>
                    <a:pt x="274345" y="820994"/>
                  </a:lnTo>
                  <a:lnTo>
                    <a:pt x="275870" y="811856"/>
                  </a:lnTo>
                  <a:lnTo>
                    <a:pt x="275870" y="811856"/>
                  </a:lnTo>
                  <a:lnTo>
                    <a:pt x="277394" y="801193"/>
                  </a:lnTo>
                  <a:lnTo>
                    <a:pt x="277394" y="802716"/>
                  </a:lnTo>
                  <a:lnTo>
                    <a:pt x="278918" y="792054"/>
                  </a:lnTo>
                  <a:lnTo>
                    <a:pt x="278918" y="792054"/>
                  </a:lnTo>
                  <a:lnTo>
                    <a:pt x="278918" y="778345"/>
                  </a:lnTo>
                  <a:lnTo>
                    <a:pt x="289587" y="778345"/>
                  </a:lnTo>
                  <a:close/>
                  <a:moveTo>
                    <a:pt x="268249" y="856028"/>
                  </a:moveTo>
                  <a:lnTo>
                    <a:pt x="265201" y="860597"/>
                  </a:lnTo>
                  <a:lnTo>
                    <a:pt x="257580" y="869736"/>
                  </a:lnTo>
                  <a:lnTo>
                    <a:pt x="249959" y="875829"/>
                  </a:lnTo>
                  <a:lnTo>
                    <a:pt x="240814" y="881922"/>
                  </a:lnTo>
                  <a:lnTo>
                    <a:pt x="234717" y="886491"/>
                  </a:lnTo>
                  <a:lnTo>
                    <a:pt x="228621" y="877352"/>
                  </a:lnTo>
                  <a:lnTo>
                    <a:pt x="234717" y="872783"/>
                  </a:lnTo>
                  <a:lnTo>
                    <a:pt x="234717" y="872783"/>
                  </a:lnTo>
                  <a:lnTo>
                    <a:pt x="242339" y="866690"/>
                  </a:lnTo>
                  <a:lnTo>
                    <a:pt x="242339" y="868213"/>
                  </a:lnTo>
                  <a:lnTo>
                    <a:pt x="249959" y="860597"/>
                  </a:lnTo>
                  <a:lnTo>
                    <a:pt x="249959" y="862120"/>
                  </a:lnTo>
                  <a:lnTo>
                    <a:pt x="256056" y="854504"/>
                  </a:lnTo>
                  <a:lnTo>
                    <a:pt x="256056" y="854504"/>
                  </a:lnTo>
                  <a:lnTo>
                    <a:pt x="259104" y="848412"/>
                  </a:lnTo>
                  <a:lnTo>
                    <a:pt x="268249" y="856028"/>
                  </a:lnTo>
                  <a:close/>
                  <a:moveTo>
                    <a:pt x="201187" y="898677"/>
                  </a:moveTo>
                  <a:lnTo>
                    <a:pt x="190518" y="900200"/>
                  </a:lnTo>
                  <a:lnTo>
                    <a:pt x="179849" y="901723"/>
                  </a:lnTo>
                  <a:lnTo>
                    <a:pt x="155463" y="901723"/>
                  </a:lnTo>
                  <a:lnTo>
                    <a:pt x="155463" y="889538"/>
                  </a:lnTo>
                  <a:lnTo>
                    <a:pt x="179849" y="889538"/>
                  </a:lnTo>
                  <a:lnTo>
                    <a:pt x="179849" y="889538"/>
                  </a:lnTo>
                  <a:lnTo>
                    <a:pt x="190518" y="889538"/>
                  </a:lnTo>
                  <a:lnTo>
                    <a:pt x="190518" y="889538"/>
                  </a:lnTo>
                  <a:lnTo>
                    <a:pt x="199662" y="888014"/>
                  </a:lnTo>
                  <a:lnTo>
                    <a:pt x="201187" y="898677"/>
                  </a:lnTo>
                  <a:close/>
                  <a:moveTo>
                    <a:pt x="121931" y="901723"/>
                  </a:moveTo>
                  <a:lnTo>
                    <a:pt x="77731" y="901723"/>
                  </a:lnTo>
                  <a:lnTo>
                    <a:pt x="77731" y="889538"/>
                  </a:lnTo>
                  <a:lnTo>
                    <a:pt x="121931" y="889538"/>
                  </a:lnTo>
                  <a:lnTo>
                    <a:pt x="121931" y="901723"/>
                  </a:lnTo>
                  <a:close/>
                  <a:moveTo>
                    <a:pt x="44200" y="901723"/>
                  </a:moveTo>
                  <a:lnTo>
                    <a:pt x="-1" y="901723"/>
                  </a:lnTo>
                  <a:lnTo>
                    <a:pt x="-1" y="889538"/>
                  </a:lnTo>
                  <a:lnTo>
                    <a:pt x="44200" y="889538"/>
                  </a:lnTo>
                  <a:lnTo>
                    <a:pt x="44200" y="901723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49" name="Path149"/>
            <p:cNvSpPr/>
            <p:nvPr/>
          </p:nvSpPr>
          <p:spPr>
            <a:xfrm>
              <a:off x="7187867" y="5321994"/>
              <a:ext cx="1135487" cy="12185"/>
            </a:xfrm>
            <a:custGeom>
              <a:avLst/>
              <a:gdLst/>
              <a:ahLst/>
              <a:cxnLst/>
              <a:rect l="l" t="t" r="r" b="b"/>
              <a:pathLst>
                <a:path w="1135487" h="12185">
                  <a:moveTo>
                    <a:pt x="1135487" y="12186"/>
                  </a:moveTo>
                  <a:lnTo>
                    <a:pt x="1091287" y="12186"/>
                  </a:lnTo>
                  <a:lnTo>
                    <a:pt x="1091287" y="0"/>
                  </a:lnTo>
                  <a:lnTo>
                    <a:pt x="1135487" y="0"/>
                  </a:lnTo>
                  <a:lnTo>
                    <a:pt x="1135487" y="12186"/>
                  </a:lnTo>
                  <a:close/>
                  <a:moveTo>
                    <a:pt x="1057756" y="12186"/>
                  </a:moveTo>
                  <a:lnTo>
                    <a:pt x="1013556" y="12186"/>
                  </a:lnTo>
                  <a:lnTo>
                    <a:pt x="1013556" y="0"/>
                  </a:lnTo>
                  <a:lnTo>
                    <a:pt x="1057756" y="0"/>
                  </a:lnTo>
                  <a:lnTo>
                    <a:pt x="1057756" y="12186"/>
                  </a:lnTo>
                  <a:close/>
                  <a:moveTo>
                    <a:pt x="980025" y="12186"/>
                  </a:moveTo>
                  <a:lnTo>
                    <a:pt x="934300" y="12186"/>
                  </a:lnTo>
                  <a:lnTo>
                    <a:pt x="934300" y="0"/>
                  </a:lnTo>
                  <a:lnTo>
                    <a:pt x="980025" y="0"/>
                  </a:lnTo>
                  <a:lnTo>
                    <a:pt x="980025" y="12186"/>
                  </a:lnTo>
                  <a:close/>
                  <a:moveTo>
                    <a:pt x="900769" y="12186"/>
                  </a:moveTo>
                  <a:lnTo>
                    <a:pt x="856569" y="12186"/>
                  </a:lnTo>
                  <a:lnTo>
                    <a:pt x="856569" y="0"/>
                  </a:lnTo>
                  <a:lnTo>
                    <a:pt x="900769" y="0"/>
                  </a:lnTo>
                  <a:lnTo>
                    <a:pt x="900769" y="12186"/>
                  </a:lnTo>
                  <a:close/>
                  <a:moveTo>
                    <a:pt x="823037" y="12186"/>
                  </a:moveTo>
                  <a:lnTo>
                    <a:pt x="778838" y="12186"/>
                  </a:lnTo>
                  <a:lnTo>
                    <a:pt x="778838" y="0"/>
                  </a:lnTo>
                  <a:lnTo>
                    <a:pt x="823037" y="0"/>
                  </a:lnTo>
                  <a:lnTo>
                    <a:pt x="823037" y="12186"/>
                  </a:lnTo>
                  <a:close/>
                  <a:moveTo>
                    <a:pt x="745306" y="12186"/>
                  </a:moveTo>
                  <a:lnTo>
                    <a:pt x="701106" y="12186"/>
                  </a:lnTo>
                  <a:lnTo>
                    <a:pt x="701106" y="0"/>
                  </a:lnTo>
                  <a:lnTo>
                    <a:pt x="745306" y="0"/>
                  </a:lnTo>
                  <a:lnTo>
                    <a:pt x="745306" y="12186"/>
                  </a:lnTo>
                  <a:close/>
                  <a:moveTo>
                    <a:pt x="667575" y="12186"/>
                  </a:moveTo>
                  <a:lnTo>
                    <a:pt x="623374" y="12186"/>
                  </a:lnTo>
                  <a:lnTo>
                    <a:pt x="623374" y="0"/>
                  </a:lnTo>
                  <a:lnTo>
                    <a:pt x="667575" y="0"/>
                  </a:lnTo>
                  <a:lnTo>
                    <a:pt x="667575" y="12186"/>
                  </a:lnTo>
                  <a:close/>
                  <a:moveTo>
                    <a:pt x="589844" y="12186"/>
                  </a:moveTo>
                  <a:lnTo>
                    <a:pt x="545643" y="12186"/>
                  </a:lnTo>
                  <a:lnTo>
                    <a:pt x="545643" y="0"/>
                  </a:lnTo>
                  <a:lnTo>
                    <a:pt x="589844" y="0"/>
                  </a:lnTo>
                  <a:lnTo>
                    <a:pt x="589844" y="12186"/>
                  </a:lnTo>
                  <a:close/>
                  <a:moveTo>
                    <a:pt x="512112" y="12186"/>
                  </a:moveTo>
                  <a:lnTo>
                    <a:pt x="466388" y="12186"/>
                  </a:lnTo>
                  <a:lnTo>
                    <a:pt x="466388" y="0"/>
                  </a:lnTo>
                  <a:lnTo>
                    <a:pt x="512112" y="0"/>
                  </a:lnTo>
                  <a:lnTo>
                    <a:pt x="512112" y="12186"/>
                  </a:lnTo>
                  <a:close/>
                  <a:moveTo>
                    <a:pt x="434380" y="12186"/>
                  </a:moveTo>
                  <a:lnTo>
                    <a:pt x="388656" y="12186"/>
                  </a:lnTo>
                  <a:lnTo>
                    <a:pt x="388656" y="0"/>
                  </a:lnTo>
                  <a:lnTo>
                    <a:pt x="434380" y="0"/>
                  </a:lnTo>
                  <a:lnTo>
                    <a:pt x="434380" y="12186"/>
                  </a:lnTo>
                  <a:close/>
                  <a:moveTo>
                    <a:pt x="355125" y="12186"/>
                  </a:moveTo>
                  <a:lnTo>
                    <a:pt x="310925" y="12186"/>
                  </a:lnTo>
                  <a:lnTo>
                    <a:pt x="310925" y="0"/>
                  </a:lnTo>
                  <a:lnTo>
                    <a:pt x="355125" y="0"/>
                  </a:lnTo>
                  <a:lnTo>
                    <a:pt x="355125" y="12186"/>
                  </a:lnTo>
                  <a:close/>
                  <a:moveTo>
                    <a:pt x="277394" y="12186"/>
                  </a:moveTo>
                  <a:lnTo>
                    <a:pt x="233194" y="12186"/>
                  </a:lnTo>
                  <a:lnTo>
                    <a:pt x="233194" y="0"/>
                  </a:lnTo>
                  <a:lnTo>
                    <a:pt x="277394" y="0"/>
                  </a:lnTo>
                  <a:lnTo>
                    <a:pt x="277394" y="12186"/>
                  </a:lnTo>
                  <a:close/>
                  <a:moveTo>
                    <a:pt x="199662" y="12186"/>
                  </a:moveTo>
                  <a:lnTo>
                    <a:pt x="155462" y="12186"/>
                  </a:lnTo>
                  <a:lnTo>
                    <a:pt x="155462" y="0"/>
                  </a:lnTo>
                  <a:lnTo>
                    <a:pt x="199662" y="0"/>
                  </a:lnTo>
                  <a:lnTo>
                    <a:pt x="199662" y="12186"/>
                  </a:lnTo>
                  <a:close/>
                  <a:moveTo>
                    <a:pt x="121931" y="12186"/>
                  </a:moveTo>
                  <a:lnTo>
                    <a:pt x="77731" y="12186"/>
                  </a:lnTo>
                  <a:lnTo>
                    <a:pt x="77731" y="0"/>
                  </a:lnTo>
                  <a:lnTo>
                    <a:pt x="121931" y="0"/>
                  </a:lnTo>
                  <a:lnTo>
                    <a:pt x="121931" y="12186"/>
                  </a:lnTo>
                  <a:close/>
                  <a:moveTo>
                    <a:pt x="44200" y="12186"/>
                  </a:moveTo>
                  <a:lnTo>
                    <a:pt x="0" y="12186"/>
                  </a:lnTo>
                  <a:lnTo>
                    <a:pt x="0" y="0"/>
                  </a:lnTo>
                  <a:lnTo>
                    <a:pt x="44200" y="0"/>
                  </a:lnTo>
                  <a:lnTo>
                    <a:pt x="44200" y="12186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50" name="Path150"/>
            <p:cNvSpPr/>
            <p:nvPr/>
          </p:nvSpPr>
          <p:spPr>
            <a:xfrm>
              <a:off x="5657625" y="5250404"/>
              <a:ext cx="1496710" cy="83775"/>
            </a:xfrm>
            <a:custGeom>
              <a:avLst/>
              <a:gdLst/>
              <a:ahLst/>
              <a:cxnLst/>
              <a:rect l="l" t="t" r="r" b="b"/>
              <a:pathLst>
                <a:path w="1496710" h="83775">
                  <a:moveTo>
                    <a:pt x="1496710" y="83775"/>
                  </a:moveTo>
                  <a:lnTo>
                    <a:pt x="1450986" y="83775"/>
                  </a:lnTo>
                  <a:lnTo>
                    <a:pt x="1450986" y="71590"/>
                  </a:lnTo>
                  <a:lnTo>
                    <a:pt x="1496710" y="71590"/>
                  </a:lnTo>
                  <a:lnTo>
                    <a:pt x="1496710" y="83775"/>
                  </a:lnTo>
                  <a:close/>
                  <a:moveTo>
                    <a:pt x="1417455" y="83775"/>
                  </a:moveTo>
                  <a:lnTo>
                    <a:pt x="1373254" y="83775"/>
                  </a:lnTo>
                  <a:lnTo>
                    <a:pt x="1373254" y="71590"/>
                  </a:lnTo>
                  <a:lnTo>
                    <a:pt x="1417455" y="71590"/>
                  </a:lnTo>
                  <a:lnTo>
                    <a:pt x="1417455" y="83775"/>
                  </a:lnTo>
                  <a:close/>
                  <a:moveTo>
                    <a:pt x="1339724" y="83775"/>
                  </a:moveTo>
                  <a:lnTo>
                    <a:pt x="1295523" y="83775"/>
                  </a:lnTo>
                  <a:lnTo>
                    <a:pt x="1295523" y="71590"/>
                  </a:lnTo>
                  <a:lnTo>
                    <a:pt x="1339724" y="71590"/>
                  </a:lnTo>
                  <a:lnTo>
                    <a:pt x="1339724" y="83775"/>
                  </a:lnTo>
                  <a:close/>
                  <a:moveTo>
                    <a:pt x="1261992" y="83775"/>
                  </a:moveTo>
                  <a:lnTo>
                    <a:pt x="1217792" y="83775"/>
                  </a:lnTo>
                  <a:lnTo>
                    <a:pt x="1217792" y="71590"/>
                  </a:lnTo>
                  <a:lnTo>
                    <a:pt x="1261992" y="71590"/>
                  </a:lnTo>
                  <a:lnTo>
                    <a:pt x="1261992" y="83775"/>
                  </a:lnTo>
                  <a:close/>
                  <a:moveTo>
                    <a:pt x="1184260" y="83775"/>
                  </a:moveTo>
                  <a:lnTo>
                    <a:pt x="1140061" y="83775"/>
                  </a:lnTo>
                  <a:lnTo>
                    <a:pt x="1140061" y="71590"/>
                  </a:lnTo>
                  <a:lnTo>
                    <a:pt x="1184260" y="71590"/>
                  </a:lnTo>
                  <a:lnTo>
                    <a:pt x="1184260" y="83775"/>
                  </a:lnTo>
                  <a:close/>
                  <a:moveTo>
                    <a:pt x="1106529" y="83775"/>
                  </a:moveTo>
                  <a:lnTo>
                    <a:pt x="1062329" y="83775"/>
                  </a:lnTo>
                  <a:lnTo>
                    <a:pt x="1062329" y="71590"/>
                  </a:lnTo>
                  <a:lnTo>
                    <a:pt x="1106529" y="71590"/>
                  </a:lnTo>
                  <a:lnTo>
                    <a:pt x="1106529" y="83775"/>
                  </a:lnTo>
                  <a:close/>
                  <a:moveTo>
                    <a:pt x="1028798" y="83775"/>
                  </a:moveTo>
                  <a:lnTo>
                    <a:pt x="983073" y="83775"/>
                  </a:lnTo>
                  <a:lnTo>
                    <a:pt x="983073" y="71590"/>
                  </a:lnTo>
                  <a:lnTo>
                    <a:pt x="1028798" y="71590"/>
                  </a:lnTo>
                  <a:lnTo>
                    <a:pt x="1028798" y="83775"/>
                  </a:lnTo>
                  <a:close/>
                  <a:moveTo>
                    <a:pt x="951067" y="83775"/>
                  </a:moveTo>
                  <a:lnTo>
                    <a:pt x="905342" y="83775"/>
                  </a:lnTo>
                  <a:lnTo>
                    <a:pt x="905342" y="71590"/>
                  </a:lnTo>
                  <a:lnTo>
                    <a:pt x="951067" y="71590"/>
                  </a:lnTo>
                  <a:lnTo>
                    <a:pt x="951067" y="83775"/>
                  </a:lnTo>
                  <a:close/>
                  <a:moveTo>
                    <a:pt x="871811" y="83775"/>
                  </a:moveTo>
                  <a:lnTo>
                    <a:pt x="827611" y="83775"/>
                  </a:lnTo>
                  <a:lnTo>
                    <a:pt x="827611" y="71590"/>
                  </a:lnTo>
                  <a:lnTo>
                    <a:pt x="871811" y="71590"/>
                  </a:lnTo>
                  <a:lnTo>
                    <a:pt x="871811" y="83775"/>
                  </a:lnTo>
                  <a:close/>
                  <a:moveTo>
                    <a:pt x="794079" y="83775"/>
                  </a:moveTo>
                  <a:lnTo>
                    <a:pt x="749879" y="83775"/>
                  </a:lnTo>
                  <a:lnTo>
                    <a:pt x="749879" y="71590"/>
                  </a:lnTo>
                  <a:lnTo>
                    <a:pt x="794079" y="71590"/>
                  </a:lnTo>
                  <a:lnTo>
                    <a:pt x="794079" y="83775"/>
                  </a:lnTo>
                  <a:close/>
                  <a:moveTo>
                    <a:pt x="716348" y="83775"/>
                  </a:moveTo>
                  <a:lnTo>
                    <a:pt x="672148" y="83775"/>
                  </a:lnTo>
                  <a:lnTo>
                    <a:pt x="672148" y="71590"/>
                  </a:lnTo>
                  <a:lnTo>
                    <a:pt x="716348" y="71590"/>
                  </a:lnTo>
                  <a:lnTo>
                    <a:pt x="716348" y="83775"/>
                  </a:lnTo>
                  <a:close/>
                  <a:moveTo>
                    <a:pt x="638617" y="83775"/>
                  </a:moveTo>
                  <a:lnTo>
                    <a:pt x="594416" y="83775"/>
                  </a:lnTo>
                  <a:lnTo>
                    <a:pt x="594416" y="71590"/>
                  </a:lnTo>
                  <a:lnTo>
                    <a:pt x="638617" y="71590"/>
                  </a:lnTo>
                  <a:lnTo>
                    <a:pt x="638617" y="83775"/>
                  </a:lnTo>
                  <a:close/>
                  <a:moveTo>
                    <a:pt x="560886" y="83775"/>
                  </a:moveTo>
                  <a:lnTo>
                    <a:pt x="516685" y="83775"/>
                  </a:lnTo>
                  <a:lnTo>
                    <a:pt x="516685" y="71590"/>
                  </a:lnTo>
                  <a:lnTo>
                    <a:pt x="560886" y="71590"/>
                  </a:lnTo>
                  <a:lnTo>
                    <a:pt x="560886" y="83775"/>
                  </a:lnTo>
                  <a:close/>
                  <a:moveTo>
                    <a:pt x="483154" y="83775"/>
                  </a:moveTo>
                  <a:lnTo>
                    <a:pt x="437430" y="83775"/>
                  </a:lnTo>
                  <a:lnTo>
                    <a:pt x="437430" y="71590"/>
                  </a:lnTo>
                  <a:lnTo>
                    <a:pt x="483154" y="71590"/>
                  </a:lnTo>
                  <a:lnTo>
                    <a:pt x="483154" y="83775"/>
                  </a:lnTo>
                  <a:close/>
                  <a:moveTo>
                    <a:pt x="403899" y="83775"/>
                  </a:moveTo>
                  <a:lnTo>
                    <a:pt x="359698" y="83775"/>
                  </a:lnTo>
                  <a:lnTo>
                    <a:pt x="359698" y="71590"/>
                  </a:lnTo>
                  <a:lnTo>
                    <a:pt x="403899" y="71590"/>
                  </a:lnTo>
                  <a:lnTo>
                    <a:pt x="403899" y="83775"/>
                  </a:lnTo>
                  <a:close/>
                  <a:moveTo>
                    <a:pt x="326167" y="83775"/>
                  </a:moveTo>
                  <a:lnTo>
                    <a:pt x="281967" y="83775"/>
                  </a:lnTo>
                  <a:lnTo>
                    <a:pt x="281967" y="71590"/>
                  </a:lnTo>
                  <a:lnTo>
                    <a:pt x="326167" y="71590"/>
                  </a:lnTo>
                  <a:lnTo>
                    <a:pt x="326167" y="83775"/>
                  </a:lnTo>
                  <a:close/>
                  <a:moveTo>
                    <a:pt x="248436" y="83775"/>
                  </a:moveTo>
                  <a:lnTo>
                    <a:pt x="204236" y="83775"/>
                  </a:lnTo>
                  <a:lnTo>
                    <a:pt x="204236" y="71590"/>
                  </a:lnTo>
                  <a:lnTo>
                    <a:pt x="248436" y="71590"/>
                  </a:lnTo>
                  <a:lnTo>
                    <a:pt x="248436" y="83775"/>
                  </a:lnTo>
                  <a:close/>
                  <a:moveTo>
                    <a:pt x="170704" y="83775"/>
                  </a:moveTo>
                  <a:lnTo>
                    <a:pt x="126504" y="83775"/>
                  </a:lnTo>
                  <a:lnTo>
                    <a:pt x="126504" y="71590"/>
                  </a:lnTo>
                  <a:lnTo>
                    <a:pt x="170704" y="71590"/>
                  </a:lnTo>
                  <a:lnTo>
                    <a:pt x="170704" y="83775"/>
                  </a:lnTo>
                  <a:close/>
                  <a:moveTo>
                    <a:pt x="91449" y="82252"/>
                  </a:moveTo>
                  <a:lnTo>
                    <a:pt x="82304" y="80729"/>
                  </a:lnTo>
                  <a:lnTo>
                    <a:pt x="73159" y="77682"/>
                  </a:lnTo>
                  <a:lnTo>
                    <a:pt x="62490" y="74636"/>
                  </a:lnTo>
                  <a:lnTo>
                    <a:pt x="53345" y="70067"/>
                  </a:lnTo>
                  <a:lnTo>
                    <a:pt x="48773" y="67020"/>
                  </a:lnTo>
                  <a:lnTo>
                    <a:pt x="53345" y="57881"/>
                  </a:lnTo>
                  <a:lnTo>
                    <a:pt x="57918" y="60927"/>
                  </a:lnTo>
                  <a:lnTo>
                    <a:pt x="57918" y="59404"/>
                  </a:lnTo>
                  <a:lnTo>
                    <a:pt x="67063" y="63974"/>
                  </a:lnTo>
                  <a:lnTo>
                    <a:pt x="67063" y="63974"/>
                  </a:lnTo>
                  <a:lnTo>
                    <a:pt x="76207" y="67020"/>
                  </a:lnTo>
                  <a:lnTo>
                    <a:pt x="76207" y="67020"/>
                  </a:lnTo>
                  <a:lnTo>
                    <a:pt x="85352" y="70067"/>
                  </a:lnTo>
                  <a:lnTo>
                    <a:pt x="85352" y="70067"/>
                  </a:lnTo>
                  <a:lnTo>
                    <a:pt x="92973" y="71590"/>
                  </a:lnTo>
                  <a:lnTo>
                    <a:pt x="91449" y="82252"/>
                  </a:lnTo>
                  <a:close/>
                  <a:moveTo>
                    <a:pt x="21338" y="44172"/>
                  </a:moveTo>
                  <a:lnTo>
                    <a:pt x="21338" y="42649"/>
                  </a:lnTo>
                  <a:lnTo>
                    <a:pt x="13717" y="35034"/>
                  </a:lnTo>
                  <a:lnTo>
                    <a:pt x="9145" y="25894"/>
                  </a:lnTo>
                  <a:lnTo>
                    <a:pt x="4573" y="16755"/>
                  </a:lnTo>
                  <a:lnTo>
                    <a:pt x="0" y="6093"/>
                  </a:lnTo>
                  <a:lnTo>
                    <a:pt x="0" y="3047"/>
                  </a:lnTo>
                  <a:lnTo>
                    <a:pt x="10669" y="0"/>
                  </a:lnTo>
                  <a:lnTo>
                    <a:pt x="10669" y="3047"/>
                  </a:lnTo>
                  <a:lnTo>
                    <a:pt x="10669" y="3047"/>
                  </a:lnTo>
                  <a:lnTo>
                    <a:pt x="15242" y="12186"/>
                  </a:lnTo>
                  <a:lnTo>
                    <a:pt x="13717" y="12186"/>
                  </a:lnTo>
                  <a:lnTo>
                    <a:pt x="18290" y="21325"/>
                  </a:lnTo>
                  <a:lnTo>
                    <a:pt x="18290" y="19802"/>
                  </a:lnTo>
                  <a:lnTo>
                    <a:pt x="24386" y="28940"/>
                  </a:lnTo>
                  <a:lnTo>
                    <a:pt x="22862" y="28940"/>
                  </a:lnTo>
                  <a:lnTo>
                    <a:pt x="28959" y="36557"/>
                  </a:lnTo>
                  <a:lnTo>
                    <a:pt x="28959" y="36557"/>
                  </a:lnTo>
                  <a:lnTo>
                    <a:pt x="30483" y="36557"/>
                  </a:lnTo>
                  <a:lnTo>
                    <a:pt x="21338" y="44172"/>
                  </a:lnTo>
                  <a:close/>
                </a:path>
              </a:pathLst>
            </a:custGeom>
            <a:solidFill>
              <a:srgbClr val="2F528F">
                <a:alpha val="100000"/>
              </a:srgbClr>
            </a:solidFill>
            <a:ln w="0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51" name="Path151"/>
            <p:cNvSpPr/>
            <p:nvPr/>
          </p:nvSpPr>
          <p:spPr>
            <a:xfrm>
              <a:off x="6648319" y="4743185"/>
              <a:ext cx="1002888" cy="315298"/>
            </a:xfrm>
            <a:custGeom>
              <a:avLst/>
              <a:gdLst/>
              <a:ahLst/>
              <a:cxnLst/>
              <a:rect l="l" t="t" r="r" b="b"/>
              <a:pathLst>
                <a:path w="1002888" h="315298">
                  <a:moveTo>
                    <a:pt x="0" y="53311"/>
                  </a:moveTo>
                  <a:cubicBezTo>
                    <a:pt x="0" y="24371"/>
                    <a:pt x="24386" y="0"/>
                    <a:pt x="53345" y="0"/>
                  </a:cubicBezTo>
                  <a:lnTo>
                    <a:pt x="949542" y="0"/>
                  </a:lnTo>
                  <a:cubicBezTo>
                    <a:pt x="978501" y="0"/>
                    <a:pt x="1002887" y="24371"/>
                    <a:pt x="1002887" y="53311"/>
                  </a:cubicBezTo>
                  <a:lnTo>
                    <a:pt x="1002887" y="263510"/>
                  </a:lnTo>
                  <a:cubicBezTo>
                    <a:pt x="1002887" y="292450"/>
                    <a:pt x="978501" y="315298"/>
                    <a:pt x="949542" y="315298"/>
                  </a:cubicBezTo>
                  <a:lnTo>
                    <a:pt x="53345" y="315298"/>
                  </a:lnTo>
                  <a:cubicBezTo>
                    <a:pt x="24386" y="315298"/>
                    <a:pt x="0" y="292450"/>
                    <a:pt x="0" y="263510"/>
                  </a:cubicBezTo>
                  <a:lnTo>
                    <a:pt x="0" y="53311"/>
                  </a:lnTo>
                  <a:close/>
                </a:path>
              </a:pathLst>
            </a:custGeom>
            <a:solidFill>
              <a:srgbClr val="FFF2CC">
                <a:alpha val="100000"/>
              </a:srgbClr>
            </a:solidFill>
            <a:ln w="0" cap="sq">
              <a:solidFill>
                <a:srgbClr val="FFF2CC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52" name="Path152"/>
            <p:cNvSpPr/>
            <p:nvPr/>
          </p:nvSpPr>
          <p:spPr>
            <a:xfrm>
              <a:off x="6637649" y="4732523"/>
              <a:ext cx="1024226" cy="336622"/>
            </a:xfrm>
            <a:custGeom>
              <a:avLst/>
              <a:gdLst/>
              <a:ahLst/>
              <a:cxnLst/>
              <a:rect l="l" t="t" r="r" b="b"/>
              <a:pathLst>
                <a:path w="1024226" h="336622">
                  <a:moveTo>
                    <a:pt x="10670" y="63974"/>
                  </a:moveTo>
                  <a:cubicBezTo>
                    <a:pt x="10670" y="35033"/>
                    <a:pt x="35056" y="10662"/>
                    <a:pt x="64015" y="10662"/>
                  </a:cubicBezTo>
                  <a:lnTo>
                    <a:pt x="960212" y="10662"/>
                  </a:lnTo>
                  <a:cubicBezTo>
                    <a:pt x="989171" y="10662"/>
                    <a:pt x="1013557" y="35033"/>
                    <a:pt x="1013557" y="63974"/>
                  </a:cubicBezTo>
                  <a:lnTo>
                    <a:pt x="1013557" y="274172"/>
                  </a:lnTo>
                  <a:cubicBezTo>
                    <a:pt x="1013557" y="303113"/>
                    <a:pt x="989171" y="325961"/>
                    <a:pt x="960212" y="325961"/>
                  </a:cubicBezTo>
                  <a:lnTo>
                    <a:pt x="64015" y="325961"/>
                  </a:lnTo>
                  <a:cubicBezTo>
                    <a:pt x="35056" y="325961"/>
                    <a:pt x="10670" y="303113"/>
                    <a:pt x="10670" y="274172"/>
                  </a:cubicBezTo>
                  <a:lnTo>
                    <a:pt x="10670" y="63974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53" name="Text Box153"/>
            <p:cNvSpPr txBox="1"/>
            <p:nvPr/>
          </p:nvSpPr>
          <p:spPr>
            <a:xfrm rot="0">
              <a:off x="6846413" y="4804233"/>
              <a:ext cx="667060" cy="209303"/>
            </a:xfrm>
            <a:prstGeom prst="rect">
              <a:avLst/>
            </a:prstGeom>
          </p:spPr>
          <p:txBody>
            <a:bodyPr wrap="square" lIns="0" tIns="0" rIns="0" rtlCol="0">
              <a:spAutoFit/>
            </a:bodyPr>
            <a:lstStyle/>
            <a:p>
              <a:pPr rtl="0" algn="l">
                <a:lnSpc>
                  <a:spcPts val="1648"/>
                </a:lnSpc>
              </a:pP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搭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环</a:t>
              </a:r>
              <a:r>
                <a:rPr lang="en-US" altLang="zh-CN" dirty="0" sz="1600" spc="-16">
                  <a:solidFill>
                    <a:srgbClr val="000000"/>
                  </a:solidFill>
                  <a:latin typeface="等线"/>
                  <a:ea typeface="等线"/>
                  <a:cs typeface="等线"/>
                </a:rPr>
                <a:t>境</a:t>
              </a:r>
              <a:endParaRPr lang="en-US" altLang="zh-CN" sz="1600">
                <a:latin typeface="等线"/>
                <a:ea typeface="等线"/>
                <a:cs typeface="等线"/>
              </a:endParaRPr>
            </a:p>
          </p:txBody>
        </p:sp>
        <p:sp>
          <p:nvSpPr>
            <p:cNvPr id="154" name="Path154"/>
            <p:cNvSpPr/>
            <p:nvPr/>
          </p:nvSpPr>
          <p:spPr>
            <a:xfrm>
              <a:off x="6965342" y="4161329"/>
              <a:ext cx="368842" cy="357948"/>
            </a:xfrm>
            <a:custGeom>
              <a:avLst/>
              <a:gdLst/>
              <a:ahLst/>
              <a:cxnLst/>
              <a:rect l="l" t="t" r="r" b="b"/>
              <a:pathLst>
                <a:path w="368842" h="357948">
                  <a:moveTo>
                    <a:pt x="0" y="149272"/>
                  </a:moveTo>
                  <a:lnTo>
                    <a:pt x="155463" y="149272"/>
                  </a:lnTo>
                  <a:lnTo>
                    <a:pt x="155463" y="0"/>
                  </a:lnTo>
                  <a:lnTo>
                    <a:pt x="213380" y="0"/>
                  </a:lnTo>
                  <a:lnTo>
                    <a:pt x="213380" y="149272"/>
                  </a:lnTo>
                  <a:lnTo>
                    <a:pt x="368843" y="149272"/>
                  </a:lnTo>
                  <a:lnTo>
                    <a:pt x="368843" y="207153"/>
                  </a:lnTo>
                  <a:lnTo>
                    <a:pt x="213380" y="207153"/>
                  </a:lnTo>
                  <a:lnTo>
                    <a:pt x="213380" y="357948"/>
                  </a:lnTo>
                  <a:lnTo>
                    <a:pt x="155463" y="357948"/>
                  </a:lnTo>
                  <a:lnTo>
                    <a:pt x="155463" y="207153"/>
                  </a:lnTo>
                  <a:lnTo>
                    <a:pt x="0" y="207153"/>
                  </a:lnTo>
                  <a:lnTo>
                    <a:pt x="0" y="149272"/>
                  </a:lnTo>
                  <a:close/>
                </a:path>
              </a:pathLst>
            </a:custGeom>
            <a:solidFill>
              <a:srgbClr val="4472C4">
                <a:alpha val="100000"/>
              </a:srgbClr>
            </a:solidFill>
            <a:ln w="0" cap="sq">
              <a:solidFill>
                <a:srgbClr val="4472C4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  <p:sp>
          <p:nvSpPr>
            <p:cNvPr id="155" name="Path155"/>
            <p:cNvSpPr/>
            <p:nvPr/>
          </p:nvSpPr>
          <p:spPr>
            <a:xfrm>
              <a:off x="6954672" y="4150667"/>
              <a:ext cx="390181" cy="379272"/>
            </a:xfrm>
            <a:custGeom>
              <a:avLst/>
              <a:gdLst/>
              <a:ahLst/>
              <a:cxnLst/>
              <a:rect l="l" t="t" r="r" b="b"/>
              <a:pathLst>
                <a:path w="390181" h="379272">
                  <a:moveTo>
                    <a:pt x="10670" y="159934"/>
                  </a:moveTo>
                  <a:lnTo>
                    <a:pt x="166133" y="159934"/>
                  </a:lnTo>
                  <a:lnTo>
                    <a:pt x="166133" y="10662"/>
                  </a:lnTo>
                  <a:lnTo>
                    <a:pt x="224050" y="10662"/>
                  </a:lnTo>
                  <a:lnTo>
                    <a:pt x="224050" y="159934"/>
                  </a:lnTo>
                  <a:lnTo>
                    <a:pt x="379513" y="159934"/>
                  </a:lnTo>
                  <a:lnTo>
                    <a:pt x="379513" y="217815"/>
                  </a:lnTo>
                  <a:lnTo>
                    <a:pt x="224050" y="217815"/>
                  </a:lnTo>
                  <a:lnTo>
                    <a:pt x="224050" y="368610"/>
                  </a:lnTo>
                  <a:lnTo>
                    <a:pt x="166133" y="368610"/>
                  </a:lnTo>
                  <a:lnTo>
                    <a:pt x="166133" y="217815"/>
                  </a:lnTo>
                  <a:lnTo>
                    <a:pt x="10670" y="217815"/>
                  </a:lnTo>
                  <a:lnTo>
                    <a:pt x="10670" y="159934"/>
                  </a:lnTo>
                  <a:close/>
                </a:path>
              </a:pathLst>
            </a:custGeom>
            <a:solidFill/>
            <a:ln w="10668" cap="sq">
              <a:solidFill>
                <a:srgbClr val="2F528F"/>
              </a:solidFill>
              <a:prstDash val="solid"/>
            </a:ln>
          </p:spPr>
          <p:txBody>
            <a:bodyPr rtlCol="0" anchor="ctr"/>
            <a:lstStyle/>
            <a:p>
              <a:pPr algn="ctr"/>
              <a:endParaRPr lang="en-US" altLang="zh-CN"/>
            </a:p>
          </p:txBody>
        </p:sp>
      </p:grpSp>
      <p:sp>
        <p:nvSpPr>
          <p:cNvPr id="156" name="Text Box156"/>
          <p:cNvSpPr txBox="1"/>
          <p:nvPr/>
        </p:nvSpPr>
        <p:spPr>
          <a:xfrm>
            <a:off x="815484" y="1409159"/>
            <a:ext cx="2982756" cy="51057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4020"/>
              </a:lnSpc>
            </a:pP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提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升</a:t>
            </a:r>
            <a:r>
              <a:rPr lang="en-US" altLang="zh-CN" dirty="0" sz="3850" spc="1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编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程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能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力</a:t>
            </a:r>
            <a:endParaRPr lang="en-US" altLang="zh-CN" sz="3850">
              <a:latin typeface="等线 Light"/>
              <a:ea typeface="等线 Light"/>
              <a:cs typeface="等线 Light"/>
            </a:endParaRPr>
          </a:p>
        </p:txBody>
      </p:sp>
      <p:sp>
        <p:nvSpPr>
          <p:cNvPr id="157" name="Text Box157"/>
          <p:cNvSpPr txBox="1"/>
          <p:nvPr/>
        </p:nvSpPr>
        <p:spPr>
          <a:xfrm>
            <a:off x="2275532" y="2656588"/>
            <a:ext cx="1044033" cy="209303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学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生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这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样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做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  <p:sp>
        <p:nvSpPr>
          <p:cNvPr id="158" name="Text Box158"/>
          <p:cNvSpPr txBox="1"/>
          <p:nvPr/>
        </p:nvSpPr>
        <p:spPr>
          <a:xfrm>
            <a:off x="6541637" y="2677892"/>
            <a:ext cx="1245220" cy="209302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1648"/>
              </a:lnSpc>
            </a:pP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工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程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师</a:t>
            </a:r>
            <a:r>
              <a:rPr lang="en-US" altLang="zh-CN" dirty="0" b="1" sz="1600" spc="-15">
                <a:solidFill>
                  <a:srgbClr val="000000"/>
                </a:solidFill>
                <a:latin typeface="等线"/>
                <a:ea typeface="等线"/>
                <a:cs typeface="等线"/>
              </a:rPr>
              <a:t>这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样</a:t>
            </a:r>
            <a:r>
              <a:rPr lang="en-US" altLang="zh-CN" dirty="0" b="1" sz="1600" spc="-16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做</a:t>
            </a:r>
            <a:endParaRPr lang="en-US" altLang="zh-CN" sz="160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Path159"/>
          <p:cNvSpPr/>
          <p:nvPr/>
        </p:nvSpPr>
        <p:spPr>
          <a:xfrm/>
          <a:custGeom>
            <a:avLst/>
            <a:gdLst/>
            <a:ahLst/>
            <a:cxnLst/>
            <a:rect l="l" t="t" r="r" b="b"/>
            <a:pathLst>
              <a:path/>
            </a:pathLst>
          </a:custGeom>
          <a:solidFill/>
          <a:ln>
            <a:solidFill/>
            <a:prstDash/>
          </a:ln>
        </p:spPr>
        <p:txBody>
          <a:bodyPr rtlCol="0" anchor="ctr"/>
          <a:lstStyle/>
          <a:p>
            <a:pPr algn="ctr"/>
            <a:endParaRPr lang="en-US" altLang="zh-CN"/>
          </a:p>
        </p:txBody>
      </p:sp>
      <p:sp>
        <p:nvSpPr>
          <p:cNvPr id="160" name="Text Box160"/>
          <p:cNvSpPr txBox="1"/>
          <p:nvPr/>
        </p:nvSpPr>
        <p:spPr>
          <a:xfrm>
            <a:off x="815484" y="1409159"/>
            <a:ext cx="2491979" cy="510575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4020"/>
              </a:lnSpc>
            </a:pP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我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该</a:t>
            </a:r>
            <a:r>
              <a:rPr lang="en-US" altLang="zh-CN" dirty="0" sz="3850" spc="15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如</a:t>
            </a:r>
            <a:r>
              <a:rPr lang="en-US" altLang="zh-CN" dirty="0" sz="3850" spc="0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何</a:t>
            </a:r>
            <a:r>
              <a:rPr lang="en-US" altLang="zh-CN" dirty="0" sz="3850" spc="14">
                <a:solidFill>
                  <a:srgbClr val="C00000"/>
                </a:solidFill>
                <a:latin typeface="等线 Light"/>
                <a:ea typeface="等线 Light"/>
                <a:cs typeface="等线 Light"/>
              </a:rPr>
              <a:t>做</a:t>
            </a:r>
            <a:endParaRPr lang="en-US" altLang="zh-CN" sz="3850">
              <a:latin typeface="等线 Light"/>
              <a:ea typeface="等线 Light"/>
              <a:cs typeface="等线 Light"/>
            </a:endParaRPr>
          </a:p>
        </p:txBody>
      </p:sp>
      <p:sp>
        <p:nvSpPr>
          <p:cNvPr id="161" name="Text Box161"/>
          <p:cNvSpPr txBox="1"/>
          <p:nvPr/>
        </p:nvSpPr>
        <p:spPr>
          <a:xfrm>
            <a:off x="2205469" y="3597348"/>
            <a:ext cx="6992783" cy="556557"/>
          </a:xfrm>
          <a:prstGeom prst="rect">
            <a:avLst/>
          </a:prstGeom>
        </p:spPr>
        <p:txBody>
          <a:bodyPr wrap="square" lIns="0" tIns="0" rIns="0" rtlCol="0">
            <a:spAutoFit/>
          </a:bodyPr>
          <a:lstStyle/>
          <a:p>
            <a:pPr rtl="0" algn="l">
              <a:lnSpc>
                <a:spcPts val="4382"/>
              </a:lnSpc>
            </a:pPr>
            <a:r>
              <a:rPr lang="en-US" altLang="zh-CN" dirty="0" sz="4200" spc="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实</a:t>
            </a:r>
            <a:r>
              <a:rPr lang="en-US" altLang="zh-CN" dirty="0" sz="4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战</a:t>
            </a:r>
            <a:r>
              <a:rPr lang="en-US" altLang="zh-CN" dirty="0" sz="4200" spc="13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是</a:t>
            </a:r>
            <a:r>
              <a:rPr lang="en-US" altLang="zh-CN" dirty="0" sz="4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检</a:t>
            </a:r>
            <a:r>
              <a:rPr lang="en-US" altLang="zh-CN" dirty="0" sz="4200" spc="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验</a:t>
            </a:r>
            <a:r>
              <a:rPr lang="en-US" altLang="zh-CN" dirty="0" sz="4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真</a:t>
            </a:r>
            <a:r>
              <a:rPr lang="en-US" altLang="zh-CN" dirty="0" sz="4200" spc="13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理</a:t>
            </a:r>
            <a:r>
              <a:rPr lang="en-US" altLang="zh-CN" dirty="0" sz="4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的</a:t>
            </a:r>
            <a:r>
              <a:rPr lang="en-US" altLang="zh-CN" dirty="0" sz="4200" spc="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唯</a:t>
            </a:r>
            <a:r>
              <a:rPr lang="en-US" altLang="zh-CN" dirty="0" sz="4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一</a:t>
            </a:r>
            <a:r>
              <a:rPr lang="en-US" altLang="zh-CN" dirty="0" sz="4200" spc="12">
                <a:solidFill>
                  <a:srgbClr val="000000"/>
                </a:solidFill>
                <a:latin typeface="等线"/>
                <a:ea typeface="等线"/>
                <a:cs typeface="等线"/>
              </a:rPr>
              <a:t>途</a:t>
            </a:r>
            <a:r>
              <a:rPr lang="en-US" altLang="zh-CN" dirty="0" sz="4200" spc="0">
                <a:solidFill>
                  <a:srgbClr val="000000"/>
                </a:solidFill>
                <a:latin typeface="等线"/>
                <a:ea typeface="等线"/>
                <a:cs typeface="等线"/>
              </a:rPr>
              <a:t>径</a:t>
            </a:r>
            <a:r>
              <a:rPr lang="en-US" altLang="zh-CN" dirty="0" sz="4200" spc="13">
                <a:solidFill>
                  <a:srgbClr val="000000"/>
                </a:solidFill>
                <a:latin typeface="等线"/>
                <a:ea typeface="等线"/>
                <a:cs typeface="等线"/>
              </a:rPr>
              <a:t>！</a:t>
            </a:r>
            <a:endParaRPr lang="en-US" altLang="zh-CN" sz="4200">
              <a:latin typeface="等线"/>
              <a:ea typeface="等线"/>
              <a:cs typeface="等线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全屏显示(4:3)</PresentationFormat>
  <Paragraphs>0</Paragraphs>
  <Slides>1</Slides>
  <Notes>0</Notes>
  <HiddenSlides>0</HiddenSlides>
  <MMClips>0</MMClips>
  <ScaleCrop>false</ScaleCrop>
  <HeadingPairs>
    <vt:vector baseType="variant" size="6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baseType="lpstr" size="5">
      <vt:lpstr>等线</vt:lpstr>
      <vt:lpstr>等线 Light</vt:lpstr>
      <vt:lpstr>Arial</vt:lpstr>
      <vt:lpstr>Office 主题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ws</dc:creator>
  <cp:lastModifiedBy>ws</cp:lastModifiedBy>
  <cp:revision>1</cp:revision>
  <dcterms:created xsi:type="dcterms:W3CDTF">2017-10-23T09:06:44Z</dcterms:created>
  <dcterms:modified xsi:type="dcterms:W3CDTF">2017-10-23T09:06:44Z</dcterms:modified>
</cp:coreProperties>
</file>